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Degante-Nunez" userId="406aea62-5001-47e8-bbd1-1771bf8fcb92" providerId="ADAL" clId="{BBDD618B-1A2E-4709-AA5C-0FD7B9AB5326}"/>
    <pc:docChg chg="custSel modSld">
      <pc:chgData name="Moises Degante-Nunez" userId="406aea62-5001-47e8-bbd1-1771bf8fcb92" providerId="ADAL" clId="{BBDD618B-1A2E-4709-AA5C-0FD7B9AB5326}" dt="2017-12-13T16:18:37.567" v="677" actId="1076"/>
      <pc:docMkLst>
        <pc:docMk/>
      </pc:docMkLst>
      <pc:sldChg chg="addSp modSp">
        <pc:chgData name="Moises Degante-Nunez" userId="406aea62-5001-47e8-bbd1-1771bf8fcb92" providerId="ADAL" clId="{BBDD618B-1A2E-4709-AA5C-0FD7B9AB5326}" dt="2017-12-13T16:09:51.926" v="502" actId="20577"/>
        <pc:sldMkLst>
          <pc:docMk/>
          <pc:sldMk cId="2788723900" sldId="257"/>
        </pc:sldMkLst>
        <pc:spChg chg="mod">
          <ac:chgData name="Moises Degante-Nunez" userId="406aea62-5001-47e8-bbd1-1771bf8fcb92" providerId="ADAL" clId="{BBDD618B-1A2E-4709-AA5C-0FD7B9AB5326}" dt="2017-12-13T15:43:15.706" v="209"/>
          <ac:spMkLst>
            <pc:docMk/>
            <pc:sldMk cId="2788723900" sldId="257"/>
            <ac:spMk id="2" creationId="{6895B7E1-4B1B-490C-933A-7CB3823FA8A0}"/>
          </ac:spMkLst>
        </pc:spChg>
        <pc:spChg chg="add mod">
          <ac:chgData name="Moises Degante-Nunez" userId="406aea62-5001-47e8-bbd1-1771bf8fcb92" providerId="ADAL" clId="{BBDD618B-1A2E-4709-AA5C-0FD7B9AB5326}" dt="2017-12-13T16:09:51.926" v="502" actId="20577"/>
          <ac:spMkLst>
            <pc:docMk/>
            <pc:sldMk cId="2788723900" sldId="257"/>
            <ac:spMk id="3" creationId="{579FE42F-3C84-4AAC-97A9-7A40BDA687A5}"/>
          </ac:spMkLst>
        </pc:spChg>
      </pc:sldChg>
      <pc:sldChg chg="addSp modSp">
        <pc:chgData name="Moises Degante-Nunez" userId="406aea62-5001-47e8-bbd1-1771bf8fcb92" providerId="ADAL" clId="{BBDD618B-1A2E-4709-AA5C-0FD7B9AB5326}" dt="2017-12-13T16:10:04.021" v="508" actId="20577"/>
        <pc:sldMkLst>
          <pc:docMk/>
          <pc:sldMk cId="3231663566" sldId="258"/>
        </pc:sldMkLst>
        <pc:spChg chg="mod">
          <ac:chgData name="Moises Degante-Nunez" userId="406aea62-5001-47e8-bbd1-1771bf8fcb92" providerId="ADAL" clId="{BBDD618B-1A2E-4709-AA5C-0FD7B9AB5326}" dt="2017-12-13T15:43:36.958" v="212"/>
          <ac:spMkLst>
            <pc:docMk/>
            <pc:sldMk cId="3231663566" sldId="258"/>
            <ac:spMk id="2" creationId="{DF92435C-569D-4A62-84EA-CDBF862F2C13}"/>
          </ac:spMkLst>
        </pc:spChg>
        <pc:spChg chg="add mod">
          <ac:chgData name="Moises Degante-Nunez" userId="406aea62-5001-47e8-bbd1-1771bf8fcb92" providerId="ADAL" clId="{BBDD618B-1A2E-4709-AA5C-0FD7B9AB5326}" dt="2017-12-13T16:10:04.021" v="508" actId="20577"/>
          <ac:spMkLst>
            <pc:docMk/>
            <pc:sldMk cId="3231663566" sldId="258"/>
            <ac:spMk id="3" creationId="{917DC192-0D43-494B-BB42-1BE3EDFF3F17}"/>
          </ac:spMkLst>
        </pc:spChg>
        <pc:picChg chg="mod">
          <ac:chgData name="Moises Degante-Nunez" userId="406aea62-5001-47e8-bbd1-1771bf8fcb92" providerId="ADAL" clId="{BBDD618B-1A2E-4709-AA5C-0FD7B9AB5326}" dt="2017-12-05T15:44:51.352" v="138" actId="1076"/>
          <ac:picMkLst>
            <pc:docMk/>
            <pc:sldMk cId="3231663566" sldId="258"/>
            <ac:picMk id="4" creationId="{3FCCAD82-6C8C-463B-A0A2-928CA5E1238A}"/>
          </ac:picMkLst>
        </pc:picChg>
        <pc:picChg chg="mod">
          <ac:chgData name="Moises Degante-Nunez" userId="406aea62-5001-47e8-bbd1-1771bf8fcb92" providerId="ADAL" clId="{BBDD618B-1A2E-4709-AA5C-0FD7B9AB5326}" dt="2017-12-05T15:44:43.836" v="136" actId="1076"/>
          <ac:picMkLst>
            <pc:docMk/>
            <pc:sldMk cId="3231663566" sldId="258"/>
            <ac:picMk id="5" creationId="{39BF1BC1-1F21-4E28-A0DB-316A5E1391E0}"/>
          </ac:picMkLst>
        </pc:picChg>
      </pc:sldChg>
      <pc:sldChg chg="addSp modSp">
        <pc:chgData name="Moises Degante-Nunez" userId="406aea62-5001-47e8-bbd1-1771bf8fcb92" providerId="ADAL" clId="{BBDD618B-1A2E-4709-AA5C-0FD7B9AB5326}" dt="2017-12-13T16:10:08.706" v="510" actId="20577"/>
        <pc:sldMkLst>
          <pc:docMk/>
          <pc:sldMk cId="286986168" sldId="259"/>
        </pc:sldMkLst>
        <pc:spChg chg="mod">
          <ac:chgData name="Moises Degante-Nunez" userId="406aea62-5001-47e8-bbd1-1771bf8fcb92" providerId="ADAL" clId="{BBDD618B-1A2E-4709-AA5C-0FD7B9AB5326}" dt="2017-12-13T15:43:42.599" v="213"/>
          <ac:spMkLst>
            <pc:docMk/>
            <pc:sldMk cId="286986168" sldId="259"/>
            <ac:spMk id="2" creationId="{32BF9DE6-50C6-4D17-8FE6-825417D4E266}"/>
          </ac:spMkLst>
        </pc:spChg>
        <pc:spChg chg="add mod">
          <ac:chgData name="Moises Degante-Nunez" userId="406aea62-5001-47e8-bbd1-1771bf8fcb92" providerId="ADAL" clId="{BBDD618B-1A2E-4709-AA5C-0FD7B9AB5326}" dt="2017-12-13T16:10:08.706" v="510" actId="20577"/>
          <ac:spMkLst>
            <pc:docMk/>
            <pc:sldMk cId="286986168" sldId="259"/>
            <ac:spMk id="3" creationId="{C5FD9B2C-0489-4E30-9172-A38A5E1301A7}"/>
          </ac:spMkLst>
        </pc:spChg>
        <pc:picChg chg="mod">
          <ac:chgData name="Moises Degante-Nunez" userId="406aea62-5001-47e8-bbd1-1771bf8fcb92" providerId="ADAL" clId="{BBDD618B-1A2E-4709-AA5C-0FD7B9AB5326}" dt="2017-12-05T15:45:34.224" v="141" actId="1076"/>
          <ac:picMkLst>
            <pc:docMk/>
            <pc:sldMk cId="286986168" sldId="259"/>
            <ac:picMk id="4" creationId="{E6D2F528-8E59-4AC4-8C8C-736BB0426613}"/>
          </ac:picMkLst>
        </pc:picChg>
        <pc:picChg chg="mod">
          <ac:chgData name="Moises Degante-Nunez" userId="406aea62-5001-47e8-bbd1-1771bf8fcb92" providerId="ADAL" clId="{BBDD618B-1A2E-4709-AA5C-0FD7B9AB5326}" dt="2017-12-05T15:45:39.739" v="142" actId="1076"/>
          <ac:picMkLst>
            <pc:docMk/>
            <pc:sldMk cId="286986168" sldId="259"/>
            <ac:picMk id="5" creationId="{44DF97F6-1DDF-463C-8C5B-5CB2AC1E1C42}"/>
          </ac:picMkLst>
        </pc:picChg>
      </pc:sldChg>
      <pc:sldChg chg="addSp modSp">
        <pc:chgData name="Moises Degante-Nunez" userId="406aea62-5001-47e8-bbd1-1771bf8fcb92" providerId="ADAL" clId="{BBDD618B-1A2E-4709-AA5C-0FD7B9AB5326}" dt="2017-12-13T16:10:22.612" v="518" actId="20577"/>
        <pc:sldMkLst>
          <pc:docMk/>
          <pc:sldMk cId="1556332829" sldId="260"/>
        </pc:sldMkLst>
        <pc:spChg chg="mod">
          <ac:chgData name="Moises Degante-Nunez" userId="406aea62-5001-47e8-bbd1-1771bf8fcb92" providerId="ADAL" clId="{BBDD618B-1A2E-4709-AA5C-0FD7B9AB5326}" dt="2017-12-13T15:43:56.910" v="215"/>
          <ac:spMkLst>
            <pc:docMk/>
            <pc:sldMk cId="1556332829" sldId="260"/>
            <ac:spMk id="2" creationId="{6F12C2A4-25DE-4889-90C1-0A86E06A002B}"/>
          </ac:spMkLst>
        </pc:spChg>
        <pc:spChg chg="add mod">
          <ac:chgData name="Moises Degante-Nunez" userId="406aea62-5001-47e8-bbd1-1771bf8fcb92" providerId="ADAL" clId="{BBDD618B-1A2E-4709-AA5C-0FD7B9AB5326}" dt="2017-12-13T16:10:22.612" v="518" actId="20577"/>
          <ac:spMkLst>
            <pc:docMk/>
            <pc:sldMk cId="1556332829" sldId="260"/>
            <ac:spMk id="3" creationId="{822B73E5-FFB4-410A-AB62-38C8C016BE75}"/>
          </ac:spMkLst>
        </pc:spChg>
        <pc:picChg chg="mod">
          <ac:chgData name="Moises Degante-Nunez" userId="406aea62-5001-47e8-bbd1-1771bf8fcb92" providerId="ADAL" clId="{BBDD618B-1A2E-4709-AA5C-0FD7B9AB5326}" dt="2017-12-05T16:04:59.655" v="183" actId="1076"/>
          <ac:picMkLst>
            <pc:docMk/>
            <pc:sldMk cId="1556332829" sldId="260"/>
            <ac:picMk id="4" creationId="{CD61B2B9-75EC-45F0-AD7B-7B62EF47D729}"/>
          </ac:picMkLst>
        </pc:picChg>
        <pc:picChg chg="mod">
          <ac:chgData name="Moises Degante-Nunez" userId="406aea62-5001-47e8-bbd1-1771bf8fcb92" providerId="ADAL" clId="{BBDD618B-1A2E-4709-AA5C-0FD7B9AB5326}" dt="2017-12-05T16:05:16.013" v="186" actId="1076"/>
          <ac:picMkLst>
            <pc:docMk/>
            <pc:sldMk cId="1556332829" sldId="260"/>
            <ac:picMk id="5" creationId="{12999AA5-E965-46DA-BA64-1A46C7DF3240}"/>
          </ac:picMkLst>
        </pc:picChg>
        <pc:picChg chg="mod">
          <ac:chgData name="Moises Degante-Nunez" userId="406aea62-5001-47e8-bbd1-1771bf8fcb92" providerId="ADAL" clId="{BBDD618B-1A2E-4709-AA5C-0FD7B9AB5326}" dt="2017-12-05T16:05:13.499" v="185" actId="1076"/>
          <ac:picMkLst>
            <pc:docMk/>
            <pc:sldMk cId="1556332829" sldId="260"/>
            <ac:picMk id="6" creationId="{FCC78B3D-206E-48C6-8D78-00C477EA547D}"/>
          </ac:picMkLst>
        </pc:picChg>
      </pc:sldChg>
      <pc:sldChg chg="addSp delSp modSp">
        <pc:chgData name="Moises Degante-Nunez" userId="406aea62-5001-47e8-bbd1-1771bf8fcb92" providerId="ADAL" clId="{BBDD618B-1A2E-4709-AA5C-0FD7B9AB5326}" dt="2017-12-13T16:10:51.588" v="534" actId="20577"/>
        <pc:sldMkLst>
          <pc:docMk/>
          <pc:sldMk cId="3520288698" sldId="261"/>
        </pc:sldMkLst>
        <pc:spChg chg="mod">
          <ac:chgData name="Moises Degante-Nunez" userId="406aea62-5001-47e8-bbd1-1771bf8fcb92" providerId="ADAL" clId="{BBDD618B-1A2E-4709-AA5C-0FD7B9AB5326}" dt="2017-12-13T15:44:04.754" v="216"/>
          <ac:spMkLst>
            <pc:docMk/>
            <pc:sldMk cId="3520288698" sldId="261"/>
            <ac:spMk id="2" creationId="{84889C50-4B0C-492D-A519-0FBE42C5E554}"/>
          </ac:spMkLst>
        </pc:spChg>
        <pc:spChg chg="del">
          <ac:chgData name="Moises Degante-Nunez" userId="406aea62-5001-47e8-bbd1-1771bf8fcb92" providerId="ADAL" clId="{BBDD618B-1A2E-4709-AA5C-0FD7B9AB5326}" dt="2017-12-13T15:40:43.335" v="187"/>
          <ac:spMkLst>
            <pc:docMk/>
            <pc:sldMk cId="3520288698" sldId="261"/>
            <ac:spMk id="3" creationId="{6B1F31D9-2370-4221-ACB6-96D7F27FF542}"/>
          </ac:spMkLst>
        </pc:spChg>
        <pc:spChg chg="add mod">
          <ac:chgData name="Moises Degante-Nunez" userId="406aea62-5001-47e8-bbd1-1771bf8fcb92" providerId="ADAL" clId="{BBDD618B-1A2E-4709-AA5C-0FD7B9AB5326}" dt="2017-12-13T16:10:51.588" v="534" actId="20577"/>
          <ac:spMkLst>
            <pc:docMk/>
            <pc:sldMk cId="3520288698" sldId="261"/>
            <ac:spMk id="7" creationId="{850B4E9D-FCE2-46E9-8CE7-812C5092FCFF}"/>
          </ac:spMkLst>
        </pc:spChg>
        <pc:picChg chg="add mod">
          <ac:chgData name="Moises Degante-Nunez" userId="406aea62-5001-47e8-bbd1-1771bf8fcb92" providerId="ADAL" clId="{BBDD618B-1A2E-4709-AA5C-0FD7B9AB5326}" dt="2017-12-13T16:05:47.315" v="448" actId="1076"/>
          <ac:picMkLst>
            <pc:docMk/>
            <pc:sldMk cId="3520288698" sldId="261"/>
            <ac:picMk id="4" creationId="{8D09C417-C751-4171-A395-30D894F4E67B}"/>
          </ac:picMkLst>
        </pc:picChg>
        <pc:picChg chg="add mod">
          <ac:chgData name="Moises Degante-Nunez" userId="406aea62-5001-47e8-bbd1-1771bf8fcb92" providerId="ADAL" clId="{BBDD618B-1A2E-4709-AA5C-0FD7B9AB5326}" dt="2017-12-13T15:41:22.758" v="193" actId="1076"/>
          <ac:picMkLst>
            <pc:docMk/>
            <pc:sldMk cId="3520288698" sldId="261"/>
            <ac:picMk id="5" creationId="{B343E471-39D8-45B0-ABC0-90A3C0E2A043}"/>
          </ac:picMkLst>
        </pc:picChg>
        <pc:picChg chg="add mod">
          <ac:chgData name="Moises Degante-Nunez" userId="406aea62-5001-47e8-bbd1-1771bf8fcb92" providerId="ADAL" clId="{BBDD618B-1A2E-4709-AA5C-0FD7B9AB5326}" dt="2017-12-13T15:42:18.035" v="199" actId="14100"/>
          <ac:picMkLst>
            <pc:docMk/>
            <pc:sldMk cId="3520288698" sldId="261"/>
            <ac:picMk id="6" creationId="{CA254F45-CFE8-4978-8197-2329E5328214}"/>
          </ac:picMkLst>
        </pc:picChg>
      </pc:sldChg>
      <pc:sldChg chg="addSp delSp modSp">
        <pc:chgData name="Moises Degante-Nunez" userId="406aea62-5001-47e8-bbd1-1771bf8fcb92" providerId="ADAL" clId="{BBDD618B-1A2E-4709-AA5C-0FD7B9AB5326}" dt="2017-12-13T16:13:22.566" v="576" actId="20577"/>
        <pc:sldMkLst>
          <pc:docMk/>
          <pc:sldMk cId="3466495882" sldId="262"/>
        </pc:sldMkLst>
        <pc:spChg chg="mod">
          <ac:chgData name="Moises Degante-Nunez" userId="406aea62-5001-47e8-bbd1-1771bf8fcb92" providerId="ADAL" clId="{BBDD618B-1A2E-4709-AA5C-0FD7B9AB5326}" dt="2017-12-13T15:44:10.176" v="217"/>
          <ac:spMkLst>
            <pc:docMk/>
            <pc:sldMk cId="3466495882" sldId="262"/>
            <ac:spMk id="2" creationId="{A168C5A0-B4FA-4B35-AB2E-2DA736AF100D}"/>
          </ac:spMkLst>
        </pc:spChg>
        <pc:spChg chg="del">
          <ac:chgData name="Moises Degante-Nunez" userId="406aea62-5001-47e8-bbd1-1771bf8fcb92" providerId="ADAL" clId="{BBDD618B-1A2E-4709-AA5C-0FD7B9AB5326}" dt="2017-12-13T16:06:34.917" v="449"/>
          <ac:spMkLst>
            <pc:docMk/>
            <pc:sldMk cId="3466495882" sldId="262"/>
            <ac:spMk id="3" creationId="{1C8F5674-D828-4513-8C5F-7AC543C6C578}"/>
          </ac:spMkLst>
        </pc:spChg>
        <pc:spChg chg="add mod">
          <ac:chgData name="Moises Degante-Nunez" userId="406aea62-5001-47e8-bbd1-1771bf8fcb92" providerId="ADAL" clId="{BBDD618B-1A2E-4709-AA5C-0FD7B9AB5326}" dt="2017-12-13T16:13:22.566" v="576" actId="20577"/>
          <ac:spMkLst>
            <pc:docMk/>
            <pc:sldMk cId="3466495882" sldId="262"/>
            <ac:spMk id="7" creationId="{ECA9F382-B571-44C5-8F85-601A0A9B539C}"/>
          </ac:spMkLst>
        </pc:spChg>
        <pc:picChg chg="add mod">
          <ac:chgData name="Moises Degante-Nunez" userId="406aea62-5001-47e8-bbd1-1771bf8fcb92" providerId="ADAL" clId="{BBDD618B-1A2E-4709-AA5C-0FD7B9AB5326}" dt="2017-12-13T16:06:38.465" v="450" actId="1076"/>
          <ac:picMkLst>
            <pc:docMk/>
            <pc:sldMk cId="3466495882" sldId="262"/>
            <ac:picMk id="4" creationId="{430B79F5-F3BD-4818-A1BD-DE7DD27A3706}"/>
          </ac:picMkLst>
        </pc:picChg>
        <pc:picChg chg="add mod">
          <ac:chgData name="Moises Degante-Nunez" userId="406aea62-5001-47e8-bbd1-1771bf8fcb92" providerId="ADAL" clId="{BBDD618B-1A2E-4709-AA5C-0FD7B9AB5326}" dt="2017-12-13T16:08:24.218" v="465" actId="1076"/>
          <ac:picMkLst>
            <pc:docMk/>
            <pc:sldMk cId="3466495882" sldId="262"/>
            <ac:picMk id="5" creationId="{EBC7C45C-6448-4BD9-9939-EF5FF6EE1A79}"/>
          </ac:picMkLst>
        </pc:picChg>
        <pc:picChg chg="add mod">
          <ac:chgData name="Moises Degante-Nunez" userId="406aea62-5001-47e8-bbd1-1771bf8fcb92" providerId="ADAL" clId="{BBDD618B-1A2E-4709-AA5C-0FD7B9AB5326}" dt="2017-12-13T16:08:31.671" v="466" actId="14100"/>
          <ac:picMkLst>
            <pc:docMk/>
            <pc:sldMk cId="3466495882" sldId="262"/>
            <ac:picMk id="6" creationId="{A3F92D74-9520-40FD-8CD0-361CC67F61DB}"/>
          </ac:picMkLst>
        </pc:picChg>
      </pc:sldChg>
      <pc:sldChg chg="addSp delSp modSp">
        <pc:chgData name="Moises Degante-Nunez" userId="406aea62-5001-47e8-bbd1-1771bf8fcb92" providerId="ADAL" clId="{BBDD618B-1A2E-4709-AA5C-0FD7B9AB5326}" dt="2017-12-13T16:18:37.567" v="677" actId="1076"/>
        <pc:sldMkLst>
          <pc:docMk/>
          <pc:sldMk cId="1875778647" sldId="263"/>
        </pc:sldMkLst>
        <pc:spChg chg="mod">
          <ac:chgData name="Moises Degante-Nunez" userId="406aea62-5001-47e8-bbd1-1771bf8fcb92" providerId="ADAL" clId="{BBDD618B-1A2E-4709-AA5C-0FD7B9AB5326}" dt="2017-12-13T15:44:14.614" v="218"/>
          <ac:spMkLst>
            <pc:docMk/>
            <pc:sldMk cId="1875778647" sldId="263"/>
            <ac:spMk id="2" creationId="{339D441E-3CB7-4ACD-A954-352B05165110}"/>
          </ac:spMkLst>
        </pc:spChg>
        <pc:spChg chg="del">
          <ac:chgData name="Moises Degante-Nunez" userId="406aea62-5001-47e8-bbd1-1771bf8fcb92" providerId="ADAL" clId="{BBDD618B-1A2E-4709-AA5C-0FD7B9AB5326}" dt="2017-12-13T16:15:39.980" v="577"/>
          <ac:spMkLst>
            <pc:docMk/>
            <pc:sldMk cId="1875778647" sldId="263"/>
            <ac:spMk id="3" creationId="{F5DFFFAC-647F-490F-A2BC-D3880C553D3A}"/>
          </ac:spMkLst>
        </pc:spChg>
        <pc:spChg chg="add mod">
          <ac:chgData name="Moises Degante-Nunez" userId="406aea62-5001-47e8-bbd1-1771bf8fcb92" providerId="ADAL" clId="{BBDD618B-1A2E-4709-AA5C-0FD7B9AB5326}" dt="2017-12-13T16:17:56.222" v="668" actId="20577"/>
          <ac:spMkLst>
            <pc:docMk/>
            <pc:sldMk cId="1875778647" sldId="263"/>
            <ac:spMk id="6" creationId="{DC5591A5-9E73-4DF7-ABE0-C63BFDFC9E5A}"/>
          </ac:spMkLst>
        </pc:spChg>
        <pc:picChg chg="add mod">
          <ac:chgData name="Moises Degante-Nunez" userId="406aea62-5001-47e8-bbd1-1771bf8fcb92" providerId="ADAL" clId="{BBDD618B-1A2E-4709-AA5C-0FD7B9AB5326}" dt="2017-12-13T16:15:45.245" v="578" actId="1076"/>
          <ac:picMkLst>
            <pc:docMk/>
            <pc:sldMk cId="1875778647" sldId="263"/>
            <ac:picMk id="4" creationId="{AC46441B-4221-479C-BBC7-AA8A8C6AF559}"/>
          </ac:picMkLst>
        </pc:picChg>
        <pc:picChg chg="add mod">
          <ac:chgData name="Moises Degante-Nunez" userId="406aea62-5001-47e8-bbd1-1771bf8fcb92" providerId="ADAL" clId="{BBDD618B-1A2E-4709-AA5C-0FD7B9AB5326}" dt="2017-12-13T16:18:30.973" v="675" actId="14100"/>
          <ac:picMkLst>
            <pc:docMk/>
            <pc:sldMk cId="1875778647" sldId="263"/>
            <ac:picMk id="5" creationId="{FA15DCA7-4BAD-4B6C-90FA-2DA55A7ABEB1}"/>
          </ac:picMkLst>
        </pc:picChg>
        <pc:picChg chg="add mod">
          <ac:chgData name="Moises Degante-Nunez" userId="406aea62-5001-47e8-bbd1-1771bf8fcb92" providerId="ADAL" clId="{BBDD618B-1A2E-4709-AA5C-0FD7B9AB5326}" dt="2017-12-13T16:18:37.567" v="677" actId="1076"/>
          <ac:picMkLst>
            <pc:docMk/>
            <pc:sldMk cId="1875778647" sldId="263"/>
            <ac:picMk id="7" creationId="{F6FB136E-EC73-41EB-BA71-A599943E56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30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A3EB31-4540-44EB-93F9-85EA90EDA79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0407-059F-4ADA-9D48-8040BCF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8706-4B43-40D4-8BFB-1B970ABE9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8A1D-58F9-4AAD-BBAB-D12D3039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Moises </a:t>
            </a:r>
            <a:r>
              <a:rPr lang="en-US" dirty="0" err="1">
                <a:solidFill>
                  <a:srgbClr val="00B050"/>
                </a:solidFill>
              </a:rPr>
              <a:t>Degante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B7E1-4B1B-490C-933A-7CB3823F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Pixel 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DFCFC-40B7-4F11-8971-D8C31260E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790" y="1968231"/>
            <a:ext cx="381068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9FE42F-3C84-4AAC-97A9-7A40BDA687A5}"/>
              </a:ext>
            </a:extLst>
          </p:cNvPr>
          <p:cNvSpPr txBox="1"/>
          <p:nvPr/>
        </p:nvSpPr>
        <p:spPr>
          <a:xfrm>
            <a:off x="6652591" y="1853248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B050"/>
                </a:solidFill>
              </a:rPr>
              <a:t>Goku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block by block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grid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35C-569D-4A62-84EA-CDBF862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CAD82-6C8C-463B-A0A2-928CA5E1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84909"/>
            <a:ext cx="5569159" cy="3234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F1BC1-1F21-4E28-A0DB-316A5E13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6" y="576262"/>
            <a:ext cx="2962275" cy="570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DC192-0D43-494B-BB42-1BE3EDFF3F17}"/>
              </a:ext>
            </a:extLst>
          </p:cNvPr>
          <p:cNvSpPr txBox="1"/>
          <p:nvPr/>
        </p:nvSpPr>
        <p:spPr>
          <a:xfrm>
            <a:off x="927652" y="4518991"/>
            <a:ext cx="426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block by block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level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letters then background</a:t>
            </a:r>
          </a:p>
        </p:txBody>
      </p:sp>
    </p:spTree>
    <p:extLst>
      <p:ext uri="{BB962C8B-B14F-4D97-AF65-F5344CB8AC3E}">
        <p14:creationId xmlns:p14="http://schemas.microsoft.com/office/powerpoint/2010/main" val="32316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9DE6-50C6-4D17-8FE6-825417D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Flag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2F528-8E59-4AC4-8C8C-736BB0426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250"/>
            <a:ext cx="3819525" cy="381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F97F6-1DDF-463C-8C5B-5CB2AC1E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36" y="452718"/>
            <a:ext cx="3819525" cy="438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D9B2C-0489-4E30-9172-A38A5E1301A7}"/>
              </a:ext>
            </a:extLst>
          </p:cNvPr>
          <p:cNvSpPr txBox="1"/>
          <p:nvPr/>
        </p:nvSpPr>
        <p:spPr>
          <a:xfrm>
            <a:off x="3140765" y="5168348"/>
            <a:ext cx="82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Germany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copy and pasted whole screen</a:t>
            </a:r>
          </a:p>
        </p:txBody>
      </p:sp>
    </p:spTree>
    <p:extLst>
      <p:ext uri="{BB962C8B-B14F-4D97-AF65-F5344CB8AC3E}">
        <p14:creationId xmlns:p14="http://schemas.microsoft.com/office/powerpoint/2010/main" val="2869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C2A4-25DE-4889-90C1-0A86E06A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Circle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1B2B9-75EC-45F0-AD7B-7B62EF47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4176277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99AA5-E965-46DA-BA64-1A46C7DF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88" y="1152983"/>
            <a:ext cx="3031441" cy="3905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78B3D-206E-48C6-8D78-00C477EA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829" y="1152983"/>
            <a:ext cx="3031442" cy="4047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B73E5-FFB4-410A-AB62-38C8C016BE75}"/>
              </a:ext>
            </a:extLst>
          </p:cNvPr>
          <p:cNvSpPr txBox="1"/>
          <p:nvPr/>
        </p:nvSpPr>
        <p:spPr>
          <a:xfrm>
            <a:off x="2438400" y="5438674"/>
            <a:ext cx="659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level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made a circle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copy then paste then rearrange</a:t>
            </a:r>
          </a:p>
        </p:txBody>
      </p:sp>
    </p:spTree>
    <p:extLst>
      <p:ext uri="{BB962C8B-B14F-4D97-AF65-F5344CB8AC3E}">
        <p14:creationId xmlns:p14="http://schemas.microsoft.com/office/powerpoint/2010/main" val="15563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9C50-4B0C-492D-A519-0FBE42C5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All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9C417-C751-4171-A395-30D894F4E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93" y="1325027"/>
            <a:ext cx="4401436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3E471-39D8-45B0-ABC0-90A3C0E2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47" y="125055"/>
            <a:ext cx="2642589" cy="31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54F45-CFE8-4978-8197-2329E5328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547" y="3267081"/>
            <a:ext cx="2642589" cy="3660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B4E9D-FCE2-46E9-8CE7-812C5092FCFF}"/>
              </a:ext>
            </a:extLst>
          </p:cNvPr>
          <p:cNvSpPr txBox="1"/>
          <p:nvPr/>
        </p:nvSpPr>
        <p:spPr>
          <a:xfrm>
            <a:off x="8295861" y="1668582"/>
            <a:ext cx="3250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level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blue circle then yellow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copy and pasted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separation lines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added yellow behind circles</a:t>
            </a:r>
          </a:p>
        </p:txBody>
      </p:sp>
    </p:spTree>
    <p:extLst>
      <p:ext uri="{BB962C8B-B14F-4D97-AF65-F5344CB8AC3E}">
        <p14:creationId xmlns:p14="http://schemas.microsoft.com/office/powerpoint/2010/main" val="352028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C5A0-B4FA-4B35-AB2E-2DA736A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Real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B79F5-F3BD-4818-A1BD-DE7DD27A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61794"/>
            <a:ext cx="4195762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7C45C-6448-4BD9-9939-EF5FF6EE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25" y="70506"/>
            <a:ext cx="2949358" cy="3024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92D74-9520-40FD-8CD0-361CC67F6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25" y="3095060"/>
            <a:ext cx="2949358" cy="3714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9F382-B571-44C5-8F85-601A0A9B539C}"/>
              </a:ext>
            </a:extLst>
          </p:cNvPr>
          <p:cNvSpPr txBox="1"/>
          <p:nvPr/>
        </p:nvSpPr>
        <p:spPr>
          <a:xfrm>
            <a:off x="8525022" y="1631852"/>
            <a:ext cx="313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edited the middle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“Gucci” using rings and lines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441E-3CB7-4ACD-A954-352B0516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Curves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6441B-4221-479C-BBC7-AA8A8C6AF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4338106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5DCA7-4BAD-4B6C-90FA-2DA55A7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18" y="1"/>
            <a:ext cx="2872547" cy="419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591A5-9E73-4DF7-ABE0-C63BFDFC9E5A}"/>
              </a:ext>
            </a:extLst>
          </p:cNvPr>
          <p:cNvSpPr txBox="1"/>
          <p:nvPr/>
        </p:nvSpPr>
        <p:spPr>
          <a:xfrm>
            <a:off x="8707902" y="1152983"/>
            <a:ext cx="326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made 3x3 ‘s’ first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B050"/>
                </a:solidFill>
              </a:rPr>
              <a:t>copy&amp;paste</a:t>
            </a:r>
            <a:r>
              <a:rPr lang="en-US" dirty="0">
                <a:solidFill>
                  <a:srgbClr val="00B050"/>
                </a:solidFill>
              </a:rPr>
              <a:t> whole 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added connectors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B136E-EC73-41EB-BA71-A599943E5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37" y="4195763"/>
            <a:ext cx="2755030" cy="26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81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Project</vt:lpstr>
      <vt:lpstr>Pixel Art</vt:lpstr>
      <vt:lpstr>Name</vt:lpstr>
      <vt:lpstr>Flag</vt:lpstr>
      <vt:lpstr>Circle</vt:lpstr>
      <vt:lpstr>All Functions</vt:lpstr>
      <vt:lpstr>Real Image</vt:lpstr>
      <vt:lpstr>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Moises Degante-Nunez</dc:creator>
  <cp:lastModifiedBy>Moises Degante-Nunez</cp:lastModifiedBy>
  <cp:revision>4</cp:revision>
  <dcterms:created xsi:type="dcterms:W3CDTF">2017-12-01T15:35:16Z</dcterms:created>
  <dcterms:modified xsi:type="dcterms:W3CDTF">2017-12-13T16:18:47Z</dcterms:modified>
</cp:coreProperties>
</file>