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77" r:id="rId6"/>
    <p:sldId id="264" r:id="rId7"/>
    <p:sldId id="265" r:id="rId8"/>
    <p:sldId id="273" r:id="rId9"/>
    <p:sldId id="275" r:id="rId10"/>
    <p:sldId id="266" r:id="rId11"/>
    <p:sldId id="276" r:id="rId12"/>
    <p:sldId id="267" r:id="rId13"/>
    <p:sldId id="268" r:id="rId14"/>
    <p:sldId id="269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B2AC-B12F-4904-BE68-6C7881DE9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semester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2B3F8-C445-4EE8-BD95-317414E47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Adriana Martinez</a:t>
            </a:r>
          </a:p>
        </p:txBody>
      </p:sp>
    </p:spTree>
    <p:extLst>
      <p:ext uri="{BB962C8B-B14F-4D97-AF65-F5344CB8AC3E}">
        <p14:creationId xmlns:p14="http://schemas.microsoft.com/office/powerpoint/2010/main" val="385028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46-0685-4C76-A535-FB8A9F95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07_Flag project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1C62A-ACCC-40C6-B497-89A147FCE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303081"/>
            <a:ext cx="5298589" cy="328933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7461EF-44FF-43DC-B815-BA4B90AC71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2678" y="2084832"/>
            <a:ext cx="4272355" cy="4265002"/>
          </a:xfrm>
        </p:spPr>
      </p:pic>
    </p:spTree>
    <p:extLst>
      <p:ext uri="{BB962C8B-B14F-4D97-AF65-F5344CB8AC3E}">
        <p14:creationId xmlns:p14="http://schemas.microsoft.com/office/powerpoint/2010/main" val="139383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1C7-E8BA-4979-8A82-688DC7B3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08_More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3FCBC-7953-4CCD-90C9-B8BB26CAC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 line next to black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on 128x128 grid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offsets to move around grid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F94D9-B227-412E-BF25-1EF2F65A5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flipH="1">
            <a:off x="3312808" y="2286000"/>
            <a:ext cx="17682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45DC-59D4-4D28-AB85-155EC93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08_More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0C144E-F83C-4EAA-896B-AEF682B1E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8481" y="1957090"/>
            <a:ext cx="3229576" cy="43516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447348-735B-4E64-AB70-3888B48E8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8871" y="1975060"/>
            <a:ext cx="4269001" cy="4315694"/>
          </a:xfrm>
        </p:spPr>
      </p:pic>
    </p:spTree>
    <p:extLst>
      <p:ext uri="{BB962C8B-B14F-4D97-AF65-F5344CB8AC3E}">
        <p14:creationId xmlns:p14="http://schemas.microsoft.com/office/powerpoint/2010/main" val="316240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6131-8606-45B6-B40B-2022D43B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10_Ring circle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D4B7-45D8-499B-96A1-6A7C06E155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in Bricklayer-Lite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two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with white then green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with green then white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Layered the functions on top of each other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8BB571-113E-427C-B6BA-7949101CE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083" y="2286000"/>
            <a:ext cx="4029672" cy="4022725"/>
          </a:xfrm>
        </p:spPr>
      </p:pic>
    </p:spTree>
    <p:extLst>
      <p:ext uri="{BB962C8B-B14F-4D97-AF65-F5344CB8AC3E}">
        <p14:creationId xmlns:p14="http://schemas.microsoft.com/office/powerpoint/2010/main" val="133727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DB00-740B-4598-BD9B-EC50AC20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10_ring circle pattern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E74C64-451A-4000-8A5A-B49BD10FE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9848" y="2198322"/>
            <a:ext cx="3306324" cy="402335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B8478C-3279-4428-941F-F18EF1F71F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2372" y="2286000"/>
            <a:ext cx="4342674" cy="4023360"/>
          </a:xfrm>
        </p:spPr>
      </p:pic>
    </p:spTree>
    <p:extLst>
      <p:ext uri="{BB962C8B-B14F-4D97-AF65-F5344CB8AC3E}">
        <p14:creationId xmlns:p14="http://schemas.microsoft.com/office/powerpoint/2010/main" val="177928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9799-0CA1-4625-B577-5DBF730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11_All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8066-A623-4280-B932-BA9D3E95FC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purple circle to make 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Lines to make tail and front of fish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Black dot for eye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371E79-A9D3-40A1-960B-5914B62CE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2693" y="2544417"/>
            <a:ext cx="4609761" cy="2905313"/>
          </a:xfrm>
        </p:spPr>
      </p:pic>
    </p:spTree>
    <p:extLst>
      <p:ext uri="{BB962C8B-B14F-4D97-AF65-F5344CB8AC3E}">
        <p14:creationId xmlns:p14="http://schemas.microsoft.com/office/powerpoint/2010/main" val="415339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A831-68BB-4FB2-97EA-C6CB8F42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11_All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085493-A0E9-4FB7-9E46-0075C128A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6952" y="1805062"/>
            <a:ext cx="3038191" cy="503258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9E7849-F3A9-4888-B5B0-9DD4713C4E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2162" y="2286000"/>
            <a:ext cx="4009513" cy="4022725"/>
          </a:xfrm>
        </p:spPr>
      </p:pic>
    </p:spTree>
    <p:extLst>
      <p:ext uri="{BB962C8B-B14F-4D97-AF65-F5344CB8AC3E}">
        <p14:creationId xmlns:p14="http://schemas.microsoft.com/office/powerpoint/2010/main" val="358600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9BC4-EC26-4EC2-92E8-EDCADDC2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12_Real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6F44-8B5F-460B-ACF5-5E1639C4C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Wonder Woman Logo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Made in Bricklayer-Lite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Blue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 circle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Black 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2E1399-9FEF-4C6E-B0A8-77F652F6E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1179" y="2286000"/>
            <a:ext cx="3991479" cy="4022725"/>
          </a:xfrm>
        </p:spPr>
      </p:pic>
    </p:spTree>
    <p:extLst>
      <p:ext uri="{BB962C8B-B14F-4D97-AF65-F5344CB8AC3E}">
        <p14:creationId xmlns:p14="http://schemas.microsoft.com/office/powerpoint/2010/main" val="91621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35BC-278E-4B25-9491-EEE56838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12_Real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78F02C-84C6-4B57-A5F6-108654DFC6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1285" y="2383108"/>
            <a:ext cx="4655491" cy="311632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AEF47C-CA9F-4399-B77A-200EFB78E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026873"/>
            <a:ext cx="5629067" cy="1219199"/>
          </a:xfrm>
        </p:spPr>
      </p:pic>
    </p:spTree>
    <p:extLst>
      <p:ext uri="{BB962C8B-B14F-4D97-AF65-F5344CB8AC3E}">
        <p14:creationId xmlns:p14="http://schemas.microsoft.com/office/powerpoint/2010/main" val="418326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D582E2B9-602B-4C89-AF2C-6108964717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0C72E367-6E37-4C6B-AAC0-CBF9C4B3960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8C4DFC34-0B8E-40E7-B92A-DF1C9FB8C0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EC2D4296-FE7D-4B69-A96E-513FACBD45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35B423-B080-46F7-9760-3EA008D9EEF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C82554A-170C-41FA-A8CE-A341935298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728" r="1282"/>
          <a:stretch/>
        </p:blipFill>
        <p:spPr>
          <a:xfrm>
            <a:off x="5468548" y="10"/>
            <a:ext cx="67201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EB6FC2-931E-4969-A454-8B06EBC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01_Patterns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50C54-4B53-4D9B-B93F-3E42DB4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Created in Grid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Black cross with red center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Red cross with black center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Filled in squares purple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Blue edges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White corners</a:t>
            </a:r>
          </a:p>
        </p:txBody>
      </p:sp>
    </p:spTree>
    <p:extLst>
      <p:ext uri="{BB962C8B-B14F-4D97-AF65-F5344CB8AC3E}">
        <p14:creationId xmlns:p14="http://schemas.microsoft.com/office/powerpoint/2010/main" val="16616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D582E2B9-602B-4C89-AF2C-6108964717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0C72E367-6E37-4C6B-AAC0-CBF9C4B3960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C4DFC34-0B8E-40E7-B92A-DF1C9FB8C0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C2D4296-FE7D-4B69-A96E-513FACBD45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D735B423-B080-46F7-9760-3EA008D9EEF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picture containing sky, building&#10;&#10;Description generated with high confidence">
            <a:extLst>
              <a:ext uri="{FF2B5EF4-FFF2-40B4-BE49-F238E27FC236}">
                <a16:creationId xmlns:a16="http://schemas.microsoft.com/office/drawing/2014/main" id="{5F64E4A4-A4D7-424A-8FF6-2ACD69075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98" b="3"/>
          <a:stretch/>
        </p:blipFill>
        <p:spPr>
          <a:xfrm>
            <a:off x="5468548" y="10"/>
            <a:ext cx="67201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F5B8B-4100-42AF-821D-4244CE45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02_Pixel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191A-EB7A-49F6-AA52-6D6746BD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Created in grid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Made as symmetrical as possible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Hardest part was collar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Used phone case as reference</a:t>
            </a:r>
          </a:p>
        </p:txBody>
      </p:sp>
    </p:spTree>
    <p:extLst>
      <p:ext uri="{BB962C8B-B14F-4D97-AF65-F5344CB8AC3E}">
        <p14:creationId xmlns:p14="http://schemas.microsoft.com/office/powerpoint/2010/main" val="37179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46-0685-4C76-A535-FB8A9F95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04_objects in bricklayer-lite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1C62A-ACCC-40C6-B497-89A147FCE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1479" y="4043888"/>
            <a:ext cx="3172911" cy="23276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7461EF-44FF-43DC-B815-BA4B90AC71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1478" y="1799986"/>
            <a:ext cx="3172911" cy="2244475"/>
          </a:xfr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785B92D3-3B41-4AFC-B9AB-2AEFEAA9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134" y="3951643"/>
            <a:ext cx="2440346" cy="2419894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04A7631-695F-498F-831C-F5786A6A8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34" y="1799987"/>
            <a:ext cx="2440345" cy="2151656"/>
          </a:xfrm>
          <a:prstGeom prst="rect">
            <a:avLst/>
          </a:prstGeom>
        </p:spPr>
      </p:pic>
      <p:pic>
        <p:nvPicPr>
          <p:cNvPr id="9" name="Content Placeholder 7" descr="A green and white tiled floor&#10;&#10;Description generated with high confidence">
            <a:extLst>
              <a:ext uri="{FF2B5EF4-FFF2-40B4-BE49-F238E27FC236}">
                <a16:creationId xmlns:a16="http://schemas.microsoft.com/office/drawing/2014/main" id="{7344417D-6102-4EDC-826C-7A0926C1E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28" y="1799986"/>
            <a:ext cx="2530306" cy="2151656"/>
          </a:xfrm>
          <a:prstGeom prst="rect">
            <a:avLst/>
          </a:prstGeom>
        </p:spPr>
      </p:pic>
      <p:pic>
        <p:nvPicPr>
          <p:cNvPr id="10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0730FF-3EDD-4D37-991A-737D329CD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828" y="3951642"/>
            <a:ext cx="2530307" cy="2419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12C612-28E6-44D8-AEC4-80B06AAAF433}"/>
              </a:ext>
            </a:extLst>
          </p:cNvPr>
          <p:cNvSpPr txBox="1"/>
          <p:nvPr/>
        </p:nvSpPr>
        <p:spPr>
          <a:xfrm>
            <a:off x="9329530" y="1799986"/>
            <a:ext cx="2305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in bricklayer-lite </a:t>
            </a:r>
            <a:r>
              <a:rPr lang="en-US" dirty="0" err="1"/>
              <a:t>Lvl</a:t>
            </a:r>
            <a:r>
              <a:rPr lang="en-US" dirty="0"/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alternating done in first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empty to </a:t>
            </a:r>
            <a:r>
              <a:rPr lang="en-US" dirty="0" err="1"/>
              <a:t>creat</a:t>
            </a:r>
            <a:r>
              <a:rPr lang="en-US" dirty="0"/>
              <a:t> rectangle in second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one 4x2 red in third</a:t>
            </a:r>
          </a:p>
        </p:txBody>
      </p:sp>
    </p:spTree>
    <p:extLst>
      <p:ext uri="{BB962C8B-B14F-4D97-AF65-F5344CB8AC3E}">
        <p14:creationId xmlns:p14="http://schemas.microsoft.com/office/powerpoint/2010/main" val="289675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78FC-8325-4922-B181-F680B2A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05_Objects around Bryan in bricklayer-lite</a:t>
            </a:r>
          </a:p>
        </p:txBody>
      </p:sp>
      <p:pic>
        <p:nvPicPr>
          <p:cNvPr id="6" name="Content Placeholder 5" descr="A close up of a calculator&#10;&#10;Description generated with high confidence">
            <a:extLst>
              <a:ext uri="{FF2B5EF4-FFF2-40B4-BE49-F238E27FC236}">
                <a16:creationId xmlns:a16="http://schemas.microsoft.com/office/drawing/2014/main" id="{027E4327-F2EB-490D-BE5C-4B3B0F8387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875" y="2286000"/>
            <a:ext cx="2886061" cy="4022725"/>
          </a:xfrm>
        </p:spPr>
      </p:pic>
      <p:pic>
        <p:nvPicPr>
          <p:cNvPr id="8" name="Content Placeholder 7" descr="A close up of a wire fence&#10;&#10;Description generated with high confidence">
            <a:extLst>
              <a:ext uri="{FF2B5EF4-FFF2-40B4-BE49-F238E27FC236}">
                <a16:creationId xmlns:a16="http://schemas.microsoft.com/office/drawing/2014/main" id="{BEC8A681-464F-453A-AD4D-AC6EFE73A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59936" y="2289658"/>
            <a:ext cx="4438868" cy="4022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CD2DB-7D23-4338-AAE1-E1820EF8B36C}"/>
              </a:ext>
            </a:extLst>
          </p:cNvPr>
          <p:cNvSpPr txBox="1"/>
          <p:nvPr/>
        </p:nvSpPr>
        <p:spPr>
          <a:xfrm>
            <a:off x="9024731" y="2177598"/>
            <a:ext cx="1951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in Bricklayer-lite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one function and just repeated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offsets</a:t>
            </a:r>
          </a:p>
        </p:txBody>
      </p:sp>
    </p:spTree>
    <p:extLst>
      <p:ext uri="{BB962C8B-B14F-4D97-AF65-F5344CB8AC3E}">
        <p14:creationId xmlns:p14="http://schemas.microsoft.com/office/powerpoint/2010/main" val="30496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82E2B9-602B-4C89-AF2C-6108964717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72E367-6E37-4C6B-AAC0-CBF9C4B3960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F04E475-549E-4F19-BFA8-370D396897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mall&#10;&#10;Description generated with high confidence">
            <a:extLst>
              <a:ext uri="{FF2B5EF4-FFF2-40B4-BE49-F238E27FC236}">
                <a16:creationId xmlns:a16="http://schemas.microsoft.com/office/drawing/2014/main" id="{5F64E4A4-A4D7-424A-8FF6-2ACD69075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424" r="2" b="6158"/>
          <a:stretch/>
        </p:blipFill>
        <p:spPr>
          <a:xfrm>
            <a:off x="4654984" y="975"/>
            <a:ext cx="7533742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7F286-34A0-419F-BC33-A9FD7DE2A6B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5F5B8B-4100-42AF-821D-4244CE45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3"/>
            <a:ext cx="3566407" cy="2989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06_Name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191A-EB7A-49F6-AA52-6D6746BD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611" y="3849540"/>
            <a:ext cx="3566407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Created in Bricklayer-Lite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offsets for white blocks on edge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Didn’t reuse letter R because of spacing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Reused A</a:t>
            </a:r>
          </a:p>
        </p:txBody>
      </p:sp>
    </p:spTree>
    <p:extLst>
      <p:ext uri="{BB962C8B-B14F-4D97-AF65-F5344CB8AC3E}">
        <p14:creationId xmlns:p14="http://schemas.microsoft.com/office/powerpoint/2010/main" val="406674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46-0685-4C76-A535-FB8A9F95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07_Flag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113698-4716-4C38-817D-7451A1224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four white rectangles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red strips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Black outline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offsets to replicate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Would have been easier to just make white rectangles a giant 32x16 box, so would change that if I could go back</a:t>
            </a:r>
          </a:p>
        </p:txBody>
      </p:sp>
      <p:pic>
        <p:nvPicPr>
          <p:cNvPr id="10" name="Content Placeholder 9" descr=" ">
            <a:extLst>
              <a:ext uri="{FF2B5EF4-FFF2-40B4-BE49-F238E27FC236}">
                <a16:creationId xmlns:a16="http://schemas.microsoft.com/office/drawing/2014/main" id="{935CFC31-113A-442A-A17D-681D5B6593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614" y="2926610"/>
            <a:ext cx="4366925" cy="2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99C9-F8D7-4704-8C8A-C0FB8487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07_flag project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E9D806F-938C-4776-908E-468B1150BB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3411" y="2286000"/>
            <a:ext cx="2295615" cy="4022725"/>
          </a:xfr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1E89F1FF-CCE4-4971-852F-B1E59CF19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7228" y="2286000"/>
            <a:ext cx="3999382" cy="4022725"/>
          </a:xfrm>
        </p:spPr>
      </p:pic>
    </p:spTree>
    <p:extLst>
      <p:ext uri="{BB962C8B-B14F-4D97-AF65-F5344CB8AC3E}">
        <p14:creationId xmlns:p14="http://schemas.microsoft.com/office/powerpoint/2010/main" val="199783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2239-76AD-4266-B9A4-390E9F7F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07_Flag project part two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4F21A-6C6A-4EAC-BE1E-E1E618A088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Norway flag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 32x16 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white stripes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blue stripes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Copied English flag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offsets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58385-C8F5-4F43-B1D4-07068FE7D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9442" y="2930886"/>
            <a:ext cx="4951999" cy="24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00264A-6A96-4077-8665-598EE77A13E1}"/>
</file>

<file path=customXml/itemProps2.xml><?xml version="1.0" encoding="utf-8"?>
<ds:datastoreItem xmlns:ds="http://schemas.openxmlformats.org/officeDocument/2006/customXml" ds:itemID="{78E979EE-CCF8-43DC-B498-6FF49EB0EFAA}"/>
</file>

<file path=customXml/itemProps3.xml><?xml version="1.0" encoding="utf-8"?>
<ds:datastoreItem xmlns:ds="http://schemas.openxmlformats.org/officeDocument/2006/customXml" ds:itemID="{5683137A-B24B-4071-8A8E-9798AAFF3A3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298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First semester code</vt:lpstr>
      <vt:lpstr>01_Patterns</vt:lpstr>
      <vt:lpstr>02_Pixel art</vt:lpstr>
      <vt:lpstr>04_objects in bricklayer-lite</vt:lpstr>
      <vt:lpstr>05_Objects around Bryan in bricklayer-lite</vt:lpstr>
      <vt:lpstr>06_Name project</vt:lpstr>
      <vt:lpstr>07_Flag project</vt:lpstr>
      <vt:lpstr>07_flag project</vt:lpstr>
      <vt:lpstr>07_Flag project part two</vt:lpstr>
      <vt:lpstr>07_Flag project</vt:lpstr>
      <vt:lpstr>08_More patterns</vt:lpstr>
      <vt:lpstr>08_More patterns</vt:lpstr>
      <vt:lpstr>10_Ring circle pattern</vt:lpstr>
      <vt:lpstr>10_ring circle pattern</vt:lpstr>
      <vt:lpstr>11_All Functions</vt:lpstr>
      <vt:lpstr>11_All functions</vt:lpstr>
      <vt:lpstr>12_Real image</vt:lpstr>
      <vt:lpstr>12_Real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Martinez</dc:creator>
  <cp:lastModifiedBy>Adriana Martinez</cp:lastModifiedBy>
  <cp:revision>4</cp:revision>
  <dcterms:created xsi:type="dcterms:W3CDTF">2017-12-01T16:11:54Z</dcterms:created>
  <dcterms:modified xsi:type="dcterms:W3CDTF">2017-12-13T15:47:24Z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