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&lt;html&gt;</a:t>
            </a:r>
            <a:br>
              <a:rPr lang="en-US">
                <a:latin typeface="+mj-ea"/>
                <a:cs typeface="+mj-ea"/>
              </a:rPr>
            </a:br>
            <a:r>
              <a:rPr lang="en-US" sz="4400"/>
              <a:t>&lt;h2&gt; coding progress &lt;/h2&gt;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&lt;body&gt; Alyssa Kennedy &lt;/body&gt;</a:t>
            </a:r>
          </a:p>
          <a:p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EE993F-1CE4-4D8F-8305-49584DAF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05_objects around </a:t>
            </a:r>
            <a:r>
              <a:rPr lang="en-US" err="1"/>
              <a:t>bryan</a:t>
            </a:r>
          </a:p>
        </p:txBody>
      </p:sp>
    </p:spTree>
    <p:extLst>
      <p:ext uri="{BB962C8B-B14F-4D97-AF65-F5344CB8AC3E}">
        <p14:creationId xmlns:p14="http://schemas.microsoft.com/office/powerpoint/2010/main" val="186376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5_ObjectsAroundBryan(BrickWall).PNG">
            <a:extLst>
              <a:ext uri="{FF2B5EF4-FFF2-40B4-BE49-F238E27FC236}">
                <a16:creationId xmlns:a16="http://schemas.microsoft.com/office/drawing/2014/main" id="{8F708289-AD31-4608-98F8-5BC8B11A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942975"/>
            <a:ext cx="1822958" cy="18229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05_ObjectsAroundBryan(Library).PNG">
            <a:extLst>
              <a:ext uri="{FF2B5EF4-FFF2-40B4-BE49-F238E27FC236}">
                <a16:creationId xmlns:a16="http://schemas.microsoft.com/office/drawing/2014/main" id="{B1FA6A7F-5840-40B4-B308-8AA37F52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0" y="3286125"/>
            <a:ext cx="1844868" cy="1828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05_ObjectsAroundBryan(Pop).PNG">
            <a:extLst>
              <a:ext uri="{FF2B5EF4-FFF2-40B4-BE49-F238E27FC236}">
                <a16:creationId xmlns:a16="http://schemas.microsoft.com/office/drawing/2014/main" id="{970F6D38-F60B-43C7-B77F-B1F7EBF80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738143"/>
            <a:ext cx="3002008" cy="46201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616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12C98-2DDA-438C-B955-F5DCF875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06_name project</a:t>
            </a:r>
          </a:p>
        </p:txBody>
      </p:sp>
    </p:spTree>
    <p:extLst>
      <p:ext uri="{BB962C8B-B14F-4D97-AF65-F5344CB8AC3E}">
        <p14:creationId xmlns:p14="http://schemas.microsoft.com/office/powerpoint/2010/main" val="395232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6_NameProject(img).PNG">
            <a:extLst>
              <a:ext uri="{FF2B5EF4-FFF2-40B4-BE49-F238E27FC236}">
                <a16:creationId xmlns:a16="http://schemas.microsoft.com/office/drawing/2014/main" id="{976F81F5-FDD8-42BD-B538-826BD388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776502"/>
            <a:ext cx="3488158" cy="34699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06_NameProject(code).PNG">
            <a:extLst>
              <a:ext uri="{FF2B5EF4-FFF2-40B4-BE49-F238E27FC236}">
                <a16:creationId xmlns:a16="http://schemas.microsoft.com/office/drawing/2014/main" id="{42F483B5-9281-49C0-9798-4F8498C4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762125"/>
            <a:ext cx="3690342" cy="34777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2651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0EC660-C9CE-4579-8325-B1B056F8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07_Flag project</a:t>
            </a:r>
          </a:p>
        </p:txBody>
      </p:sp>
    </p:spTree>
    <p:extLst>
      <p:ext uri="{BB962C8B-B14F-4D97-AF65-F5344CB8AC3E}">
        <p14:creationId xmlns:p14="http://schemas.microsoft.com/office/powerpoint/2010/main" val="103804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7_FlagProject(CA)(img).PNG">
            <a:extLst>
              <a:ext uri="{FF2B5EF4-FFF2-40B4-BE49-F238E27FC236}">
                <a16:creationId xmlns:a16="http://schemas.microsoft.com/office/drawing/2014/main" id="{E493D1D8-6849-4B9C-9E2B-6283485A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420991"/>
            <a:ext cx="3751084" cy="37510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07_FlagProject(CA)(code).PNG">
            <a:extLst>
              <a:ext uri="{FF2B5EF4-FFF2-40B4-BE49-F238E27FC236}">
                <a16:creationId xmlns:a16="http://schemas.microsoft.com/office/drawing/2014/main" id="{A2680E2D-A230-4E0F-B70E-6218EA66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1420991"/>
            <a:ext cx="2687084" cy="37523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687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7_FlagProject(FoF)(img).PNG">
            <a:extLst>
              <a:ext uri="{FF2B5EF4-FFF2-40B4-BE49-F238E27FC236}">
                <a16:creationId xmlns:a16="http://schemas.microsoft.com/office/drawing/2014/main" id="{B3C16D4F-909B-43CF-97CB-02455850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63242"/>
            <a:ext cx="4846308" cy="26695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07_FlagProject(FoF)(code).PNG">
            <a:extLst>
              <a:ext uri="{FF2B5EF4-FFF2-40B4-BE49-F238E27FC236}">
                <a16:creationId xmlns:a16="http://schemas.microsoft.com/office/drawing/2014/main" id="{C6D04A44-BDF9-4F05-9D06-5EEBDA51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99" y="1538469"/>
            <a:ext cx="2955701" cy="37240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72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30BF32-67B6-4E3B-97CF-101C01D2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08_More Patterns</a:t>
            </a:r>
          </a:p>
        </p:txBody>
      </p:sp>
    </p:spTree>
    <p:extLst>
      <p:ext uri="{BB962C8B-B14F-4D97-AF65-F5344CB8AC3E}">
        <p14:creationId xmlns:p14="http://schemas.microsoft.com/office/powerpoint/2010/main" val="324465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8_MorePatterns(2)(img).PNG">
            <a:extLst>
              <a:ext uri="{FF2B5EF4-FFF2-40B4-BE49-F238E27FC236}">
                <a16:creationId xmlns:a16="http://schemas.microsoft.com/office/drawing/2014/main" id="{1594DADE-3DA8-46D5-96BF-D15AE03E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276350"/>
            <a:ext cx="4165660" cy="41305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08_MorePatterns(2)(code).PNG">
            <a:extLst>
              <a:ext uri="{FF2B5EF4-FFF2-40B4-BE49-F238E27FC236}">
                <a16:creationId xmlns:a16="http://schemas.microsoft.com/office/drawing/2014/main" id="{EF14C940-7F89-4083-A918-EA547F32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210878"/>
            <a:ext cx="3726835" cy="22710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807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8_MorePatterns(1)(img).PNG">
            <a:extLst>
              <a:ext uri="{FF2B5EF4-FFF2-40B4-BE49-F238E27FC236}">
                <a16:creationId xmlns:a16="http://schemas.microsoft.com/office/drawing/2014/main" id="{2C57E0AA-77C3-414C-9D9E-92D6F17B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03335"/>
            <a:ext cx="2078428" cy="22460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08_MorePatterns(3)(img).PNG">
            <a:extLst>
              <a:ext uri="{FF2B5EF4-FFF2-40B4-BE49-F238E27FC236}">
                <a16:creationId xmlns:a16="http://schemas.microsoft.com/office/drawing/2014/main" id="{998FD9E4-0499-4D18-9FC7-32FE11C1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550580"/>
            <a:ext cx="3838727" cy="3788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505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662B-B436-42E1-9B23-DBF08A2B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01_Patterns</a:t>
            </a:r>
          </a:p>
        </p:txBody>
      </p:sp>
    </p:spTree>
    <p:extLst>
      <p:ext uri="{BB962C8B-B14F-4D97-AF65-F5344CB8AC3E}">
        <p14:creationId xmlns:p14="http://schemas.microsoft.com/office/powerpoint/2010/main" val="148716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6868C1-4DBF-4EF0-9E74-0EEA829C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10_circle rings</a:t>
            </a:r>
          </a:p>
        </p:txBody>
      </p:sp>
    </p:spTree>
    <p:extLst>
      <p:ext uri="{BB962C8B-B14F-4D97-AF65-F5344CB8AC3E}">
        <p14:creationId xmlns:p14="http://schemas.microsoft.com/office/powerpoint/2010/main" val="37487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_RingCircle(img).PNG">
            <a:extLst>
              <a:ext uri="{FF2B5EF4-FFF2-40B4-BE49-F238E27FC236}">
                <a16:creationId xmlns:a16="http://schemas.microsoft.com/office/drawing/2014/main" id="{F289F09E-7213-4A0C-835C-5215EB0A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28675"/>
            <a:ext cx="4561775" cy="4557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10_RingCircle(code).PNG">
            <a:extLst>
              <a:ext uri="{FF2B5EF4-FFF2-40B4-BE49-F238E27FC236}">
                <a16:creationId xmlns:a16="http://schemas.microsoft.com/office/drawing/2014/main" id="{FD8CCF9E-5D6D-488E-AA1D-6A702F7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1727260"/>
            <a:ext cx="3358090" cy="27652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077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0A6DA-B95E-465A-8CD2-05C06069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11_all functions</a:t>
            </a:r>
          </a:p>
        </p:txBody>
      </p:sp>
    </p:spTree>
    <p:extLst>
      <p:ext uri="{BB962C8B-B14F-4D97-AF65-F5344CB8AC3E}">
        <p14:creationId xmlns:p14="http://schemas.microsoft.com/office/powerpoint/2010/main" val="401617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1_AllFunctions(img).PNG">
            <a:extLst>
              <a:ext uri="{FF2B5EF4-FFF2-40B4-BE49-F238E27FC236}">
                <a16:creationId xmlns:a16="http://schemas.microsoft.com/office/drawing/2014/main" id="{61586B0F-4774-4133-A239-9C9A8170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593376"/>
            <a:ext cx="2874663" cy="28692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11_AllFunctions(code1).PNG">
            <a:extLst>
              <a:ext uri="{FF2B5EF4-FFF2-40B4-BE49-F238E27FC236}">
                <a16:creationId xmlns:a16="http://schemas.microsoft.com/office/drawing/2014/main" id="{3FEE1B77-CA72-478E-9AC3-613201F7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647700"/>
            <a:ext cx="2743200" cy="1538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11_AllFunctions(code2).PNG">
            <a:extLst>
              <a:ext uri="{FF2B5EF4-FFF2-40B4-BE49-F238E27FC236}">
                <a16:creationId xmlns:a16="http://schemas.microsoft.com/office/drawing/2014/main" id="{3AB3D636-FB41-4EE6-98E7-1D11762DE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2593376"/>
            <a:ext cx="2629267" cy="16385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8" descr="11_AllFunctions(code3).PNG">
            <a:extLst>
              <a:ext uri="{FF2B5EF4-FFF2-40B4-BE49-F238E27FC236}">
                <a16:creationId xmlns:a16="http://schemas.microsoft.com/office/drawing/2014/main" id="{0AF1E2C9-7FD5-4648-ADA2-4F7549895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50" y="640511"/>
            <a:ext cx="2952445" cy="15494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0" descr="11_AllFunctions(code4).PNG">
            <a:extLst>
              <a:ext uri="{FF2B5EF4-FFF2-40B4-BE49-F238E27FC236}">
                <a16:creationId xmlns:a16="http://schemas.microsoft.com/office/drawing/2014/main" id="{E4AB8545-AC38-471D-A780-856DF61E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425" y="2612118"/>
            <a:ext cx="3376810" cy="2833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697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C9369-DAE3-4F42-8A74-EF37E0EF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12_real image</a:t>
            </a:r>
          </a:p>
        </p:txBody>
      </p:sp>
    </p:spTree>
    <p:extLst>
      <p:ext uri="{BB962C8B-B14F-4D97-AF65-F5344CB8AC3E}">
        <p14:creationId xmlns:p14="http://schemas.microsoft.com/office/powerpoint/2010/main" val="162394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2_RealImage(img).PNG">
            <a:extLst>
              <a:ext uri="{FF2B5EF4-FFF2-40B4-BE49-F238E27FC236}">
                <a16:creationId xmlns:a16="http://schemas.microsoft.com/office/drawing/2014/main" id="{0E5622E0-0057-4705-9A93-46C4A362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1203325"/>
            <a:ext cx="3225156" cy="1571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12_RealImage(code).PNG">
            <a:extLst>
              <a:ext uri="{FF2B5EF4-FFF2-40B4-BE49-F238E27FC236}">
                <a16:creationId xmlns:a16="http://schemas.microsoft.com/office/drawing/2014/main" id="{028239D9-DF4B-4A1E-A5D4-2D8AAA04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202857"/>
            <a:ext cx="3715052" cy="41136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12_RealImage(img2).jpg">
            <a:extLst>
              <a:ext uri="{FF2B5EF4-FFF2-40B4-BE49-F238E27FC236}">
                <a16:creationId xmlns:a16="http://schemas.microsoft.com/office/drawing/2014/main" id="{26094839-EDC6-4879-81CE-3B7B99BB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798" y="3546367"/>
            <a:ext cx="3221475" cy="17631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2677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C5EE4-9DD1-4EA3-8273-07CE08B5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13_space filling curve</a:t>
            </a:r>
          </a:p>
        </p:txBody>
      </p:sp>
    </p:spTree>
    <p:extLst>
      <p:ext uri="{BB962C8B-B14F-4D97-AF65-F5344CB8AC3E}">
        <p14:creationId xmlns:p14="http://schemas.microsoft.com/office/powerpoint/2010/main" val="176953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3_SpaceCurve(img).PNG">
            <a:extLst>
              <a:ext uri="{FF2B5EF4-FFF2-40B4-BE49-F238E27FC236}">
                <a16:creationId xmlns:a16="http://schemas.microsoft.com/office/drawing/2014/main" id="{80DC6776-5B19-4EFF-B00B-4805B0F5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857375"/>
            <a:ext cx="3203321" cy="31985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13_SpaceCurve(code).PNG">
            <a:extLst>
              <a:ext uri="{FF2B5EF4-FFF2-40B4-BE49-F238E27FC236}">
                <a16:creationId xmlns:a16="http://schemas.microsoft.com/office/drawing/2014/main" id="{968EE462-1F6D-4ED7-AF99-4EE72336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13" y="1117455"/>
            <a:ext cx="3028037" cy="44213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96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01_Patterns.PNG">
            <a:extLst>
              <a:ext uri="{FF2B5EF4-FFF2-40B4-BE49-F238E27FC236}">
                <a16:creationId xmlns:a16="http://schemas.microsoft.com/office/drawing/2014/main" id="{65B3B21E-6663-42AC-B035-C11C56EB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190625"/>
            <a:ext cx="4147539" cy="4180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66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FE9D-9F9E-4342-9119-3D1C6F69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02_Pixel art</a:t>
            </a:r>
          </a:p>
        </p:txBody>
      </p:sp>
    </p:spTree>
    <p:extLst>
      <p:ext uri="{BB962C8B-B14F-4D97-AF65-F5344CB8AC3E}">
        <p14:creationId xmlns:p14="http://schemas.microsoft.com/office/powerpoint/2010/main" val="385179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2_Pixel Art1.PNG">
            <a:extLst>
              <a:ext uri="{FF2B5EF4-FFF2-40B4-BE49-F238E27FC236}">
                <a16:creationId xmlns:a16="http://schemas.microsoft.com/office/drawing/2014/main" id="{82DCA07C-DBE5-4D52-8CDC-2DEA042B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570038"/>
            <a:ext cx="2152880" cy="21808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0" descr="02_Pixel Art2.PNG">
            <a:extLst>
              <a:ext uri="{FF2B5EF4-FFF2-40B4-BE49-F238E27FC236}">
                <a16:creationId xmlns:a16="http://schemas.microsoft.com/office/drawing/2014/main" id="{7EB39EF5-EDDA-4598-8050-E43CCEBE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2713038"/>
            <a:ext cx="1782220" cy="25150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2" descr="02_Pixel Art3.PNG">
            <a:extLst>
              <a:ext uri="{FF2B5EF4-FFF2-40B4-BE49-F238E27FC236}">
                <a16:creationId xmlns:a16="http://schemas.microsoft.com/office/drawing/2014/main" id="{0FCD7058-50AC-4E20-AE0E-94AB79793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1252147"/>
            <a:ext cx="5568950" cy="3977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06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FE9D-9F9E-4342-9119-3D1C6F69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04_objects in bricklayer</a:t>
            </a:r>
          </a:p>
        </p:txBody>
      </p:sp>
    </p:spTree>
    <p:extLst>
      <p:ext uri="{BB962C8B-B14F-4D97-AF65-F5344CB8AC3E}">
        <p14:creationId xmlns:p14="http://schemas.microsoft.com/office/powerpoint/2010/main" val="107408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4_Objects(RW)(img).PNG">
            <a:extLst>
              <a:ext uri="{FF2B5EF4-FFF2-40B4-BE49-F238E27FC236}">
                <a16:creationId xmlns:a16="http://schemas.microsoft.com/office/drawing/2014/main" id="{188EB625-D618-4E53-BE06-57432546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657350"/>
            <a:ext cx="3660690" cy="36902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04_Objects(RW)(code).PNG">
            <a:extLst>
              <a:ext uri="{FF2B5EF4-FFF2-40B4-BE49-F238E27FC236}">
                <a16:creationId xmlns:a16="http://schemas.microsoft.com/office/drawing/2014/main" id="{DA0D1570-2AD7-47D3-8CE2-42ECA701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858633"/>
            <a:ext cx="3833691" cy="32786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305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4_Objects(Blue)(img).PNG">
            <a:extLst>
              <a:ext uri="{FF2B5EF4-FFF2-40B4-BE49-F238E27FC236}">
                <a16:creationId xmlns:a16="http://schemas.microsoft.com/office/drawing/2014/main" id="{DE0C2212-8932-4BBF-B5F3-ACAAD9A7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228725"/>
            <a:ext cx="2196172" cy="1678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04_Objects(GW)(img).PNG">
            <a:extLst>
              <a:ext uri="{FF2B5EF4-FFF2-40B4-BE49-F238E27FC236}">
                <a16:creationId xmlns:a16="http://schemas.microsoft.com/office/drawing/2014/main" id="{14446FF0-EC9B-469D-8D40-207D0C7F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48389"/>
            <a:ext cx="2484320" cy="24645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8" descr="04_Objects(Red)(Img).PNG">
            <a:extLst>
              <a:ext uri="{FF2B5EF4-FFF2-40B4-BE49-F238E27FC236}">
                <a16:creationId xmlns:a16="http://schemas.microsoft.com/office/drawing/2014/main" id="{E596DF76-0751-40D5-9C40-AB943271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3667125"/>
            <a:ext cx="2194675" cy="12821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72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Objects(Green)(img).PNG">
            <a:extLst>
              <a:ext uri="{FF2B5EF4-FFF2-40B4-BE49-F238E27FC236}">
                <a16:creationId xmlns:a16="http://schemas.microsoft.com/office/drawing/2014/main" id="{632C2EF6-FDF9-432C-9899-55B1D82A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302697"/>
            <a:ext cx="3893047" cy="25085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04_Objects(Green)(code).PNG">
            <a:extLst>
              <a:ext uri="{FF2B5EF4-FFF2-40B4-BE49-F238E27FC236}">
                <a16:creationId xmlns:a16="http://schemas.microsoft.com/office/drawing/2014/main" id="{3E92710B-6F03-4B32-906A-9CD01C8D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122980"/>
            <a:ext cx="3575271" cy="28585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01197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5DAE5-6404-482A-84A9-F038B1192721}"/>
</file>

<file path=customXml/itemProps2.xml><?xml version="1.0" encoding="utf-8"?>
<ds:datastoreItem xmlns:ds="http://schemas.openxmlformats.org/officeDocument/2006/customXml" ds:itemID="{26F13813-5626-4B26-83B4-9B9685377F15}"/>
</file>

<file path=customXml/itemProps3.xml><?xml version="1.0" encoding="utf-8"?>
<ds:datastoreItem xmlns:ds="http://schemas.openxmlformats.org/officeDocument/2006/customXml" ds:itemID="{1E725618-0FE8-4567-84D4-37568AB7CD4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Gallery</vt:lpstr>
      <vt:lpstr>&lt;html&gt; &lt;h2&gt; coding progress &lt;/h2&gt;</vt:lpstr>
      <vt:lpstr>01_Patterns</vt:lpstr>
      <vt:lpstr>PowerPoint Presentation</vt:lpstr>
      <vt:lpstr>02_Pixel art</vt:lpstr>
      <vt:lpstr>PowerPoint Presentation</vt:lpstr>
      <vt:lpstr>04_objects in bricklayer</vt:lpstr>
      <vt:lpstr>PowerPoint Presentation</vt:lpstr>
      <vt:lpstr>PowerPoint Presentation</vt:lpstr>
      <vt:lpstr>PowerPoint Presentation</vt:lpstr>
      <vt:lpstr>05_objects around bryan</vt:lpstr>
      <vt:lpstr>PowerPoint Presentation</vt:lpstr>
      <vt:lpstr>06_name project</vt:lpstr>
      <vt:lpstr>PowerPoint Presentation</vt:lpstr>
      <vt:lpstr>07_Flag project</vt:lpstr>
      <vt:lpstr>PowerPoint Presentation</vt:lpstr>
      <vt:lpstr>PowerPoint Presentation</vt:lpstr>
      <vt:lpstr>08_More Patterns</vt:lpstr>
      <vt:lpstr>PowerPoint Presentation</vt:lpstr>
      <vt:lpstr>PowerPoint Presentation</vt:lpstr>
      <vt:lpstr>10_circle rings</vt:lpstr>
      <vt:lpstr>PowerPoint Presentation</vt:lpstr>
      <vt:lpstr>11_all functions</vt:lpstr>
      <vt:lpstr>PowerPoint Presentation</vt:lpstr>
      <vt:lpstr>12_real image</vt:lpstr>
      <vt:lpstr>PowerPoint Presentation</vt:lpstr>
      <vt:lpstr>13_space filling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 &lt;h2&gt; coding progress &lt;/h2&gt;</dc:title>
  <cp:revision>1</cp:revision>
  <dcterms:modified xsi:type="dcterms:W3CDTF">2017-11-29T01:53:32Z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