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5A3D-4908-46A6-8BB5-E15BE57800A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F57D-4C60-401C-8474-B8F5791A13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5A3D-4908-46A6-8BB5-E15BE57800A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F57D-4C60-401C-8474-B8F5791A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5A3D-4908-46A6-8BB5-E15BE57800A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F57D-4C60-401C-8474-B8F5791A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8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5A3D-4908-46A6-8BB5-E15BE57800A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F57D-4C60-401C-8474-B8F5791A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5A3D-4908-46A6-8BB5-E15BE57800A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F57D-4C60-401C-8474-B8F5791A13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7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5A3D-4908-46A6-8BB5-E15BE57800A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F57D-4C60-401C-8474-B8F5791A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9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5A3D-4908-46A6-8BB5-E15BE57800A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F57D-4C60-401C-8474-B8F5791A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34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5A3D-4908-46A6-8BB5-E15BE57800A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F57D-4C60-401C-8474-B8F5791A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3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5A3D-4908-46A6-8BB5-E15BE57800A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F57D-4C60-401C-8474-B8F5791A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2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735A3D-4908-46A6-8BB5-E15BE57800A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5F57D-4C60-401C-8474-B8F5791A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60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5A3D-4908-46A6-8BB5-E15BE57800A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F57D-4C60-401C-8474-B8F5791A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735A3D-4908-46A6-8BB5-E15BE57800A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85F57D-4C60-401C-8474-B8F5791A13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16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E41F-AFC2-4FAD-860D-EC8148536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Analysis Final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5F6E9-12B8-49F1-BC4F-7E3DF838C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Austin Boyer</a:t>
            </a:r>
          </a:p>
        </p:txBody>
      </p:sp>
    </p:spTree>
    <p:extLst>
      <p:ext uri="{BB962C8B-B14F-4D97-AF65-F5344CB8AC3E}">
        <p14:creationId xmlns:p14="http://schemas.microsoft.com/office/powerpoint/2010/main" val="427995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5696-4568-40E2-A906-10242C56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12_Real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70B3-98EE-489C-8161-300E15BC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made a code to make a real life logo.</a:t>
            </a:r>
          </a:p>
          <a:p>
            <a:r>
              <a:rPr lang="en-US" dirty="0"/>
              <a:t>I used the dominos logo because it was simple and nice looking.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61D3E-8263-4777-A23B-3399402C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93" y="2750407"/>
            <a:ext cx="2740296" cy="2214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FD8C15-141D-42A5-AD3B-B06507208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456" y="1845733"/>
            <a:ext cx="2259681" cy="443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4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216C-2BD3-4341-B8A2-C083B4ED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13_Curves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65AF-562D-449D-B1CD-7864B287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our last project we have done.</a:t>
            </a:r>
          </a:p>
          <a:p>
            <a:r>
              <a:rPr lang="en-US" dirty="0"/>
              <a:t>It was curves that were all connected from the start.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ED5D9-A975-404D-912B-FEA6E60C5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68176"/>
            <a:ext cx="3477110" cy="258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C1D2C-2B32-4BA9-9DC1-4F0EFBC88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70" y="2253700"/>
            <a:ext cx="2524477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5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101-37F1-48A2-AE11-325C218E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01_Patterns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A6BE-0C2D-499C-9A63-0785707C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project we did in bricklayer.</a:t>
            </a:r>
          </a:p>
          <a:p>
            <a:r>
              <a:rPr lang="en-US" dirty="0"/>
              <a:t>We used the grid at first so there is no code it was a point and click to make the pattern.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0A1E7-4491-40A7-BF09-837B353C5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879213"/>
            <a:ext cx="3311233" cy="33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9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AE7-C11F-4192-87A2-24889F06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02_Pixel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EE7C-8358-45E8-85E2-5155528A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moved past making a simple pattern in this one.</a:t>
            </a:r>
          </a:p>
          <a:p>
            <a:r>
              <a:rPr lang="en-US" dirty="0"/>
              <a:t>For this project you would find something made into to pixel art and we would copy it in the gird on bricklayer.</a:t>
            </a:r>
          </a:p>
          <a:p>
            <a:r>
              <a:rPr lang="en-US" dirty="0"/>
              <a:t>I chose to do plank from ed edd n eddy.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2356D-0AC0-4EC3-9455-A81433367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338" y="2825534"/>
            <a:ext cx="3264715" cy="32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4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9C7-6168-4A93-A935-E99C5E24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03_Saving in bricklayer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DDAE-036A-4FB7-A67D-E809596B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the first project we did in bricklayer lite.</a:t>
            </a:r>
          </a:p>
          <a:p>
            <a:r>
              <a:rPr lang="en-US" dirty="0"/>
              <a:t>We made just a simple line of code in lite.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899AE-63A3-44E1-A1A7-0FBAF3A85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62" y="2169289"/>
            <a:ext cx="5730887" cy="401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4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E120-AF02-477F-BC5D-70710BB9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05_Objects Around Bryan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1CDB-E672-4700-BF1E-A9096704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the first project that we took a real life image and made it in code.</a:t>
            </a:r>
          </a:p>
          <a:p>
            <a:r>
              <a:rPr lang="en-US" dirty="0"/>
              <a:t>I used the grid because coding it in bricklayer 1 would take to long to make.</a:t>
            </a:r>
          </a:p>
          <a:p>
            <a:r>
              <a:rPr lang="en-US" dirty="0"/>
              <a:t>My image was a picture of the library floor.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47C2A-A17D-41C7-B745-84E6E9854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338" y="2600520"/>
            <a:ext cx="3724202" cy="371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37CA-E983-4FDB-9B2E-86C1A9F2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06_Name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32C7-9D58-4AE1-964A-0021A010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took me a while to finish.</a:t>
            </a:r>
          </a:p>
          <a:p>
            <a:r>
              <a:rPr lang="en-US" dirty="0"/>
              <a:t>I went through all of the bricklayer levels.</a:t>
            </a:r>
          </a:p>
          <a:p>
            <a:r>
              <a:rPr lang="en-US" dirty="0"/>
              <a:t>I finished it using level 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CBD63-11D4-45E2-9322-3AAF73DF2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12" y="1845734"/>
            <a:ext cx="4255368" cy="425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09F56-615F-4BAB-BD8D-BE3F23ADE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01009"/>
            <a:ext cx="2071355" cy="3138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33B633-765D-41F0-8A7D-6AA443054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17" y="2742553"/>
            <a:ext cx="1998913" cy="335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7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2119-4111-4F5C-85DB-081252A3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07_Flag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9E323-4249-43C6-BBCB-93FC33F7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this project we took two flags and used the offsets to make a pattern with them.</a:t>
            </a:r>
          </a:p>
          <a:p>
            <a:r>
              <a:rPr lang="en-US" dirty="0"/>
              <a:t>I used the Indonesia flag and Swedish flag.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19E74-CFDD-4BE3-807B-AFA883846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29" y="2278480"/>
            <a:ext cx="3998474" cy="4023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21601F-42F8-44DF-91C3-1F0482726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29" y="2659412"/>
            <a:ext cx="1677541" cy="34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4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08CC-0DC5-4B18-B25A-EA0E1926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10_Circle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3480-16D2-4F9F-B1C8-810C51B9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circle pattern it was the first time using the circle code and messing with the radius of things.</a:t>
            </a:r>
          </a:p>
          <a:p>
            <a:r>
              <a:rPr lang="en-US" dirty="0"/>
              <a:t>I took my first code and offset it in different places to make the pattern.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68F2C-FDBD-4BD4-BAB7-7DC3D8961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33" y="2349981"/>
            <a:ext cx="3390315" cy="3627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4BC905-ABF0-4901-A858-30C969BBD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879670"/>
            <a:ext cx="2128911" cy="3144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1A5D1-0E17-4DBF-A1F7-AD56C2BD6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68" y="3182692"/>
            <a:ext cx="1934113" cy="28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2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AFFA-23B8-408A-B90C-2BEDDDB7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11_All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8EE6-CF95-4496-91AD-3EBE13DBE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lang="en-US" dirty="0"/>
              <a:t>In this project we used all the functions in one project.</a:t>
            </a:r>
          </a:p>
          <a:p>
            <a:r>
              <a:rPr lang="en-US" dirty="0"/>
              <a:t>And then we sent it to a friend to finish it with the code.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EE80B-DF76-4A14-BD62-FBF18348B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65" y="1737360"/>
            <a:ext cx="4582164" cy="452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FCC862-E9C8-487E-B73C-F815029F5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73" y="2630658"/>
            <a:ext cx="2254692" cy="36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350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242D3C3BD6643A32A4079DFC26911" ma:contentTypeVersion="4" ma:contentTypeDescription="Create a new document." ma:contentTypeScope="" ma:versionID="503e21ca5abd94e9ae66bbc16754c771">
  <xsd:schema xmlns:xsd="http://www.w3.org/2001/XMLSchema" xmlns:xs="http://www.w3.org/2001/XMLSchema" xmlns:p="http://schemas.microsoft.com/office/2006/metadata/properties" xmlns:ns2="00b15134-19c9-4e86-970e-5c1f10906d0e" targetNamespace="http://schemas.microsoft.com/office/2006/metadata/properties" ma:root="true" ma:fieldsID="b639785ca56c3418a23ea55353fe1212" ns2:_="">
    <xsd:import namespace="00b15134-19c9-4e86-970e-5c1f1090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15134-19c9-4e86-970e-5c1f1090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666A25-B370-4944-BAB7-6F843DB23A46}"/>
</file>

<file path=customXml/itemProps2.xml><?xml version="1.0" encoding="utf-8"?>
<ds:datastoreItem xmlns:ds="http://schemas.openxmlformats.org/officeDocument/2006/customXml" ds:itemID="{4D3657F3-0E0C-4618-A52D-C954DF6ED290}"/>
</file>

<file path=customXml/itemProps3.xml><?xml version="1.0" encoding="utf-8"?>
<ds:datastoreItem xmlns:ds="http://schemas.openxmlformats.org/officeDocument/2006/customXml" ds:itemID="{7414F0E9-B526-4DCB-98B5-95A9534E2FFF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354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Math Analysis Final </vt:lpstr>
      <vt:lpstr>01_Patterns</vt:lpstr>
      <vt:lpstr>02_Pixel Art</vt:lpstr>
      <vt:lpstr>03_Saving in bricklayer</vt:lpstr>
      <vt:lpstr>05_Objects Around Bryan</vt:lpstr>
      <vt:lpstr>06_Name Project </vt:lpstr>
      <vt:lpstr>07_Flag Pattern </vt:lpstr>
      <vt:lpstr>10_Circle Pattern</vt:lpstr>
      <vt:lpstr>11_All Functions </vt:lpstr>
      <vt:lpstr>12_Real Image</vt:lpstr>
      <vt:lpstr>13_Curves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Analysis Final </dc:title>
  <dc:creator>Austin Boyer</dc:creator>
  <cp:lastModifiedBy>Austin Boyer</cp:lastModifiedBy>
  <cp:revision>5</cp:revision>
  <dcterms:created xsi:type="dcterms:W3CDTF">2017-12-11T15:13:24Z</dcterms:created>
  <dcterms:modified xsi:type="dcterms:W3CDTF">2017-12-11T15:59:36Z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0x01010069D242D3C3BD6643A32A4079DFC26911</vt:lpwstr>
  </property>
</Properties>
</file>