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198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0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2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1D9E6B-0F40-4493-BCD4-96756D8955D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34E45D-AA14-479E-9B58-AC7C5DC4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7">
            <a:extLst>
              <a:ext uri="{FF2B5EF4-FFF2-40B4-BE49-F238E27FC236}">
                <a16:creationId xmlns:a16="http://schemas.microsoft.com/office/drawing/2014/main" id="{1A9606D2-3277-4567-A0C1-362DBFDCE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127000" dist="635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94F3C-78AC-463D-9AF0-3E86D27D5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407" y="1044250"/>
            <a:ext cx="9841574" cy="264600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Math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62491-0120-4B4F-B869-E918FEA9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08" y="4058557"/>
            <a:ext cx="9841574" cy="19068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Emily GATES</a:t>
            </a:r>
          </a:p>
        </p:txBody>
      </p:sp>
    </p:spTree>
    <p:extLst>
      <p:ext uri="{BB962C8B-B14F-4D97-AF65-F5344CB8AC3E}">
        <p14:creationId xmlns:p14="http://schemas.microsoft.com/office/powerpoint/2010/main" val="205924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B93-FF8C-44B2-8C9E-821D7E4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08_More_patterns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A8A2-F5A3-4CC7-A03F-DD46C6CF8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6" y="2113246"/>
            <a:ext cx="3193262" cy="2881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F7423-C5CB-45CD-866D-BD2BB38B4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15" y="2113246"/>
            <a:ext cx="2823044" cy="3001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C34A32-A49D-49CF-9A41-0A0F1DF32E2F}"/>
              </a:ext>
            </a:extLst>
          </p:cNvPr>
          <p:cNvSpPr txBox="1"/>
          <p:nvPr/>
        </p:nvSpPr>
        <p:spPr>
          <a:xfrm>
            <a:off x="0" y="5604387"/>
            <a:ext cx="1156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-Created a column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31042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9206-9AAB-4921-A0D4-B4E36A9D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08_More_patterns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BACBE-B570-4191-B160-34036661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4" y="1837765"/>
            <a:ext cx="4639322" cy="3467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BCBB4-11F4-4032-BAA8-C226F779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02" y="1837765"/>
            <a:ext cx="2062188" cy="3467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86D2D-5A1E-467E-A9BB-BD31FA888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1" b="10784"/>
          <a:stretch/>
        </p:blipFill>
        <p:spPr>
          <a:xfrm>
            <a:off x="8280408" y="2415688"/>
            <a:ext cx="2243957" cy="2311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36D9B-8915-45DD-AF48-E519E285C9F8}"/>
              </a:ext>
            </a:extLst>
          </p:cNvPr>
          <p:cNvSpPr txBox="1"/>
          <p:nvPr/>
        </p:nvSpPr>
        <p:spPr>
          <a:xfrm>
            <a:off x="0" y="5711483"/>
            <a:ext cx="116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-Called the function and put it in a column function. Then I called the column function in different spots in the grid.</a:t>
            </a:r>
          </a:p>
        </p:txBody>
      </p:sp>
    </p:spTree>
    <p:extLst>
      <p:ext uri="{BB962C8B-B14F-4D97-AF65-F5344CB8AC3E}">
        <p14:creationId xmlns:p14="http://schemas.microsoft.com/office/powerpoint/2010/main" val="41952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B388-827C-480D-8D24-8A335DC0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10_Ring_circle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EA51C-0390-40D7-81EC-E745E075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58" y="2108236"/>
            <a:ext cx="2877319" cy="2894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75B31-826D-4AC3-AB82-7C040B936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8" y="1837765"/>
            <a:ext cx="3008376" cy="34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EFE-83B5-4FE7-8B64-6E308F38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10_Ring_circle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2855-90BB-423C-B8AB-9C341C16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6" y="1614398"/>
            <a:ext cx="3900267" cy="390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A3602-2862-472F-91A3-3578EAB39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63" y="2019545"/>
            <a:ext cx="3143689" cy="309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1CF359-54E2-400F-870F-EC2DE34EF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80" y="1571366"/>
            <a:ext cx="2172003" cy="3715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95C04-9BAB-42D1-924E-650EF038014C}"/>
              </a:ext>
            </a:extLst>
          </p:cNvPr>
          <p:cNvSpPr txBox="1"/>
          <p:nvPr/>
        </p:nvSpPr>
        <p:spPr>
          <a:xfrm>
            <a:off x="0" y="5683348"/>
            <a:ext cx="115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-Created rows of the circles and copied them into functions and called them. Then put individual circles in empty spaces. I could’ve created the four piece circle shapes.</a:t>
            </a:r>
          </a:p>
        </p:txBody>
      </p:sp>
    </p:spTree>
    <p:extLst>
      <p:ext uri="{BB962C8B-B14F-4D97-AF65-F5344CB8AC3E}">
        <p14:creationId xmlns:p14="http://schemas.microsoft.com/office/powerpoint/2010/main" val="315518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C6DD-F688-4879-ACED-ACE438A1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11_all_functions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FF39B-54AB-4735-8D85-56AF489E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5" y="1837765"/>
            <a:ext cx="3794309" cy="3753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855AF-FB2A-44F9-B580-E2AE86CA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63" y="1652434"/>
            <a:ext cx="3033301" cy="3938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AFD0F-5321-4AB0-ADDA-0BE0835848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6"/>
          <a:stretch/>
        </p:blipFill>
        <p:spPr>
          <a:xfrm>
            <a:off x="8304391" y="1837765"/>
            <a:ext cx="2917326" cy="3486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4C5653-D8B2-489E-94A2-8388B86CB097}"/>
              </a:ext>
            </a:extLst>
          </p:cNvPr>
          <p:cNvSpPr txBox="1"/>
          <p:nvPr/>
        </p:nvSpPr>
        <p:spPr>
          <a:xfrm>
            <a:off x="0" y="5711483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-Called the green zig zag function and then the circles, but I could’ve made rows of the zig zag and circles to use less code.</a:t>
            </a:r>
          </a:p>
        </p:txBody>
      </p:sp>
    </p:spTree>
    <p:extLst>
      <p:ext uri="{BB962C8B-B14F-4D97-AF65-F5344CB8AC3E}">
        <p14:creationId xmlns:p14="http://schemas.microsoft.com/office/powerpoint/2010/main" val="396765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8AA-2CD7-41A7-9DEB-45DE7DFE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12_real_image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2624C-C2F2-47B5-8816-1FB03CB3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5" y="1684966"/>
            <a:ext cx="3787725" cy="3793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5568B-FC73-44D8-8054-5356C9099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92" y="1758837"/>
            <a:ext cx="3001207" cy="3645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D26A-4164-4587-BED8-CE94B8ED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51" y="1925658"/>
            <a:ext cx="3389214" cy="3389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2E11B-3032-45B3-B280-53078881742E}"/>
              </a:ext>
            </a:extLst>
          </p:cNvPr>
          <p:cNvSpPr txBox="1"/>
          <p:nvPr/>
        </p:nvSpPr>
        <p:spPr>
          <a:xfrm>
            <a:off x="0" y="5725551"/>
            <a:ext cx="1161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-Created the Soundcloud logo. Used two circle functions to make the cloud shape and used different line lengths for the rest.</a:t>
            </a:r>
          </a:p>
        </p:txBody>
      </p:sp>
    </p:spTree>
    <p:extLst>
      <p:ext uri="{BB962C8B-B14F-4D97-AF65-F5344CB8AC3E}">
        <p14:creationId xmlns:p14="http://schemas.microsoft.com/office/powerpoint/2010/main" val="334455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6D7B-8567-4832-B844-6DE918D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13_Space_filling_curve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B45F0-80FE-428F-BE25-B8CBE228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1713481"/>
            <a:ext cx="3703319" cy="3709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29262-1687-4838-AEB3-8CC487C5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88" y="1837765"/>
            <a:ext cx="2388953" cy="3680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ECE8E-EA14-44A0-AAF8-86CED9699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98" y="1865595"/>
            <a:ext cx="2565610" cy="3624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DE005-F667-487F-BDE3-A22398AC0F50}"/>
              </a:ext>
            </a:extLst>
          </p:cNvPr>
          <p:cNvSpPr txBox="1"/>
          <p:nvPr/>
        </p:nvSpPr>
        <p:spPr>
          <a:xfrm>
            <a:off x="0" y="5697415"/>
            <a:ext cx="1163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-I created the sideways and upside S’s in separate codes, then I put them into 3x3 squares as a function.</a:t>
            </a:r>
          </a:p>
        </p:txBody>
      </p:sp>
    </p:spTree>
    <p:extLst>
      <p:ext uri="{BB962C8B-B14F-4D97-AF65-F5344CB8AC3E}">
        <p14:creationId xmlns:p14="http://schemas.microsoft.com/office/powerpoint/2010/main" val="426839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DCA7-5994-455A-A77D-1B5A00C8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13_space_filling_curve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DFCB2-168D-439E-911D-CBE97B46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0" y="1683020"/>
            <a:ext cx="2647168" cy="3819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4F08D-F814-42B9-98D5-F7C46DE4C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25"/>
          <a:stretch/>
        </p:blipFill>
        <p:spPr>
          <a:xfrm>
            <a:off x="4560658" y="2211221"/>
            <a:ext cx="2647167" cy="2731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14795-29C8-40BA-B427-4888F5011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39794" r="543"/>
          <a:stretch/>
        </p:blipFill>
        <p:spPr>
          <a:xfrm>
            <a:off x="8491521" y="1777396"/>
            <a:ext cx="2591162" cy="3630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B40E0-A300-4FF8-8315-DCD39724141E}"/>
              </a:ext>
            </a:extLst>
          </p:cNvPr>
          <p:cNvSpPr txBox="1"/>
          <p:nvPr/>
        </p:nvSpPr>
        <p:spPr>
          <a:xfrm>
            <a:off x="0" y="5725551"/>
            <a:ext cx="116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-I then created red dots as connecters for the curve. I put them in two different functions for two different combinations. Then I called everything into a function and called it. I probably could’ve done this more efficiently but I </a:t>
            </a:r>
            <a:r>
              <a:rPr lang="en-US" dirty="0" err="1">
                <a:solidFill>
                  <a:schemeClr val="bg1"/>
                </a:solidFill>
              </a:rPr>
              <a:t>barelt</a:t>
            </a:r>
            <a:r>
              <a:rPr lang="en-US" dirty="0">
                <a:solidFill>
                  <a:schemeClr val="bg1"/>
                </a:solidFill>
              </a:rPr>
              <a:t> figured it out.</a:t>
            </a:r>
          </a:p>
        </p:txBody>
      </p:sp>
    </p:spTree>
    <p:extLst>
      <p:ext uri="{BB962C8B-B14F-4D97-AF65-F5344CB8AC3E}">
        <p14:creationId xmlns:p14="http://schemas.microsoft.com/office/powerpoint/2010/main" val="22146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0142-145B-47FE-8FD4-C4DBC2A4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01_pATTERNS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0B12D-DDDA-4345-9E22-4299C4A0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17" y="1692892"/>
            <a:ext cx="3681644" cy="3745464"/>
          </a:xfrm>
          <a:prstGeom prst="rect">
            <a:avLst/>
          </a:prstGeom>
        </p:spPr>
      </p:pic>
      <p:pic>
        <p:nvPicPr>
          <p:cNvPr id="6" name="Picture 5" descr="A picture containing red&#10;&#10;Description generated with very high confidence">
            <a:extLst>
              <a:ext uri="{FF2B5EF4-FFF2-40B4-BE49-F238E27FC236}">
                <a16:creationId xmlns:a16="http://schemas.microsoft.com/office/drawing/2014/main" id="{95612F47-169D-499F-B21E-C9A419D9B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09" y="1692892"/>
            <a:ext cx="3789015" cy="3745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AB329-2D42-400F-BAAD-1253526B4F8A}"/>
              </a:ext>
            </a:extLst>
          </p:cNvPr>
          <p:cNvSpPr txBox="1"/>
          <p:nvPr/>
        </p:nvSpPr>
        <p:spPr>
          <a:xfrm>
            <a:off x="0" y="5627077"/>
            <a:ext cx="116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-Used the grid in bricklayer</a:t>
            </a:r>
          </a:p>
        </p:txBody>
      </p:sp>
    </p:spTree>
    <p:extLst>
      <p:ext uri="{BB962C8B-B14F-4D97-AF65-F5344CB8AC3E}">
        <p14:creationId xmlns:p14="http://schemas.microsoft.com/office/powerpoint/2010/main" val="59500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556C-9BC4-4B6F-8FDC-7C0E820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02_Pixel Art</a:t>
            </a:r>
          </a:p>
        </p:txBody>
      </p:sp>
      <p:pic>
        <p:nvPicPr>
          <p:cNvPr id="4" name="Picture 3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33AB1747-7EF3-4CBB-9995-28464D40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13" y="1716258"/>
            <a:ext cx="3834831" cy="3849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888E3-3195-440B-BA69-D810D1399797}"/>
              </a:ext>
            </a:extLst>
          </p:cNvPr>
          <p:cNvSpPr txBox="1"/>
          <p:nvPr/>
        </p:nvSpPr>
        <p:spPr>
          <a:xfrm>
            <a:off x="0" y="5566187"/>
            <a:ext cx="11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-Used the bricklayer grid and copied an image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45572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2E98-93A3-4A59-9B25-F36577B4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03_Saving/04_Objects in Bricklayer-lite</a:t>
            </a:r>
          </a:p>
        </p:txBody>
      </p:sp>
      <p:pic>
        <p:nvPicPr>
          <p:cNvPr id="5" name="Content Placeholder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85AAFB1-8B49-4EF7-92BF-C447F694E9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47" y="1837765"/>
            <a:ext cx="3816841" cy="3374473"/>
          </a:xfrm>
        </p:spPr>
      </p:pic>
      <p:pic>
        <p:nvPicPr>
          <p:cNvPr id="7" name="Picture 6" descr="A red and white tiled floor&#10;&#10;Description generated with high confidence">
            <a:extLst>
              <a:ext uri="{FF2B5EF4-FFF2-40B4-BE49-F238E27FC236}">
                <a16:creationId xmlns:a16="http://schemas.microsoft.com/office/drawing/2014/main" id="{76754B54-4E87-4048-B2F4-0BBD0F66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4385173" cy="34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6FF3-DCBE-4DAD-8AC3-80A63716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05_Objects Around Bryan</a:t>
            </a:r>
          </a:p>
        </p:txBody>
      </p:sp>
      <p:pic>
        <p:nvPicPr>
          <p:cNvPr id="4" name="Picture 3" descr="A large building in the background&#10;&#10;Description generated with very high confidence">
            <a:extLst>
              <a:ext uri="{FF2B5EF4-FFF2-40B4-BE49-F238E27FC236}">
                <a16:creationId xmlns:a16="http://schemas.microsoft.com/office/drawing/2014/main" id="{13D709C5-DDE1-4476-8D81-2D248183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5" y="1716259"/>
            <a:ext cx="3905031" cy="3853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EA2A4-98C7-4B27-98CC-B250E388D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2" y="1641607"/>
            <a:ext cx="3905031" cy="3927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00BD0-36B1-4643-A024-D97BBE0028AC}"/>
              </a:ext>
            </a:extLst>
          </p:cNvPr>
          <p:cNvSpPr txBox="1"/>
          <p:nvPr/>
        </p:nvSpPr>
        <p:spPr>
          <a:xfrm>
            <a:off x="0" y="5569519"/>
            <a:ext cx="1174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-Used the grid in bricklayer, copied images.</a:t>
            </a:r>
          </a:p>
        </p:txBody>
      </p:sp>
    </p:spTree>
    <p:extLst>
      <p:ext uri="{BB962C8B-B14F-4D97-AF65-F5344CB8AC3E}">
        <p14:creationId xmlns:p14="http://schemas.microsoft.com/office/powerpoint/2010/main" val="433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63AB-DA73-4A17-B643-DE3B64A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06_Name_Project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EF27-D0BB-4C2D-BDA9-D2ABDA60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99" y="1651845"/>
            <a:ext cx="3894062" cy="3848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0F27B-0A89-4DBA-B5BA-933A45186F08}"/>
              </a:ext>
            </a:extLst>
          </p:cNvPr>
          <p:cNvSpPr txBox="1"/>
          <p:nvPr/>
        </p:nvSpPr>
        <p:spPr>
          <a:xfrm>
            <a:off x="0" y="5683348"/>
            <a:ext cx="1163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-Used bricklayer lite level 1, could’ve used level 3 to make it </a:t>
            </a:r>
            <a:r>
              <a:rPr lang="en-US">
                <a:solidFill>
                  <a:schemeClr val="bg1"/>
                </a:solidFill>
              </a:rPr>
              <a:t>easier. Accidentally </a:t>
            </a:r>
            <a:r>
              <a:rPr lang="en-US" dirty="0">
                <a:solidFill>
                  <a:schemeClr val="bg1"/>
                </a:solidFill>
              </a:rPr>
              <a:t>used internet explorer.</a:t>
            </a:r>
          </a:p>
        </p:txBody>
      </p:sp>
    </p:spTree>
    <p:extLst>
      <p:ext uri="{BB962C8B-B14F-4D97-AF65-F5344CB8AC3E}">
        <p14:creationId xmlns:p14="http://schemas.microsoft.com/office/powerpoint/2010/main" val="3360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32FC-620B-48E8-A871-D8DB355C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pPr algn="ctr"/>
            <a:r>
              <a:rPr lang="en-US"/>
              <a:t>07_Flag_project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D2F0B-F8B8-42B0-B0E3-53445765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8" y="1837765"/>
            <a:ext cx="3526690" cy="346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BC9FB-3213-41AA-98DB-E2A3F2C8F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90" y="1837765"/>
            <a:ext cx="3083019" cy="159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EFEF2-C8F8-4A4F-A48F-1FD82FA88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3" y="3918885"/>
            <a:ext cx="3248478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A10B8-2DAE-4785-9694-F7F4D38BD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06" y="1837765"/>
            <a:ext cx="2926177" cy="3685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402407-A9E4-45B5-AFFF-D57C849E9CCF}"/>
              </a:ext>
            </a:extLst>
          </p:cNvPr>
          <p:cNvSpPr txBox="1"/>
          <p:nvPr/>
        </p:nvSpPr>
        <p:spPr>
          <a:xfrm>
            <a:off x="0" y="5655212"/>
            <a:ext cx="1173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-Used bricklayer level 3. Copied the </a:t>
            </a:r>
            <a:r>
              <a:rPr lang="en-US" dirty="0" err="1">
                <a:solidFill>
                  <a:schemeClr val="bg1"/>
                </a:solidFill>
              </a:rPr>
              <a:t>IrelandFlag</a:t>
            </a:r>
            <a:r>
              <a:rPr lang="en-US" dirty="0">
                <a:solidFill>
                  <a:schemeClr val="bg1"/>
                </a:solidFill>
              </a:rPr>
              <a:t> code and pasted it in different spots on the grid. I could’ve put the flags into columns and called the column function.</a:t>
            </a:r>
          </a:p>
        </p:txBody>
      </p:sp>
    </p:spTree>
    <p:extLst>
      <p:ext uri="{BB962C8B-B14F-4D97-AF65-F5344CB8AC3E}">
        <p14:creationId xmlns:p14="http://schemas.microsoft.com/office/powerpoint/2010/main" val="57299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2A76-6ED5-4491-9411-860AC9F9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07_Flag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1425A-EEDA-43E6-97F8-06CE088E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" y="1606894"/>
            <a:ext cx="3395018" cy="1582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4BA735-B908-4B2A-A492-3593ABE87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0" y="3468740"/>
            <a:ext cx="3553321" cy="2076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D5ABD-3733-4896-A792-110938A75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48" y="1604961"/>
            <a:ext cx="3395017" cy="1708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865DC-DE0E-4100-A493-FA14A8C5D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14" y="3429000"/>
            <a:ext cx="3900698" cy="1945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248845-8C04-4D04-8635-1E49B0C1B90A}"/>
              </a:ext>
            </a:extLst>
          </p:cNvPr>
          <p:cNvSpPr txBox="1"/>
          <p:nvPr/>
        </p:nvSpPr>
        <p:spPr>
          <a:xfrm>
            <a:off x="0" y="5669280"/>
            <a:ext cx="1163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-Created the two flags</a:t>
            </a:r>
          </a:p>
        </p:txBody>
      </p:sp>
    </p:spTree>
    <p:extLst>
      <p:ext uri="{BB962C8B-B14F-4D97-AF65-F5344CB8AC3E}">
        <p14:creationId xmlns:p14="http://schemas.microsoft.com/office/powerpoint/2010/main" val="201352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6F71-846C-440C-89BC-B97C8920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07_Flag_Project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C834D-9DF4-4C2C-A68E-F0C4D1D2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4" y="1764922"/>
            <a:ext cx="4670827" cy="3567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9B3FA-0A01-4066-8BD6-1CFC30BD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9" y="1657061"/>
            <a:ext cx="2672852" cy="3878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55298-09DD-46E7-B49A-12478F28B2CB}"/>
              </a:ext>
            </a:extLst>
          </p:cNvPr>
          <p:cNvSpPr txBox="1"/>
          <p:nvPr/>
        </p:nvSpPr>
        <p:spPr>
          <a:xfrm>
            <a:off x="0" y="5669280"/>
            <a:ext cx="116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-Put the flags in order in two columns, then I called the columns as their own functions.</a:t>
            </a:r>
          </a:p>
        </p:txBody>
      </p:sp>
    </p:spTree>
    <p:extLst>
      <p:ext uri="{BB962C8B-B14F-4D97-AF65-F5344CB8AC3E}">
        <p14:creationId xmlns:p14="http://schemas.microsoft.com/office/powerpoint/2010/main" val="3153862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8E30AE-BCD5-4116-AB43-F3587DBDCD60}"/>
</file>

<file path=customXml/itemProps2.xml><?xml version="1.0" encoding="utf-8"?>
<ds:datastoreItem xmlns:ds="http://schemas.openxmlformats.org/officeDocument/2006/customXml" ds:itemID="{C3BF9C52-4645-4E30-8234-5EF06B712725}"/>
</file>

<file path=customXml/itemProps3.xml><?xml version="1.0" encoding="utf-8"?>
<ds:datastoreItem xmlns:ds="http://schemas.openxmlformats.org/officeDocument/2006/customXml" ds:itemID="{9EBC3EE5-F7BE-4810-BA4D-044EE1A52B21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204</TotalTime>
  <Words>383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Math Analysis</vt:lpstr>
      <vt:lpstr>01_pATTERNS</vt:lpstr>
      <vt:lpstr>02_Pixel Art</vt:lpstr>
      <vt:lpstr>03_Saving/04_Objects in Bricklayer-lite</vt:lpstr>
      <vt:lpstr>05_Objects Around Bryan</vt:lpstr>
      <vt:lpstr>06_Name_Project</vt:lpstr>
      <vt:lpstr>07_Flag_project</vt:lpstr>
      <vt:lpstr>07_Flag project</vt:lpstr>
      <vt:lpstr>07_Flag_Project</vt:lpstr>
      <vt:lpstr>08_More_patterns</vt:lpstr>
      <vt:lpstr>08_More_patterns</vt:lpstr>
      <vt:lpstr>10_Ring_circle</vt:lpstr>
      <vt:lpstr>10_Ring_circle</vt:lpstr>
      <vt:lpstr>11_all_functions</vt:lpstr>
      <vt:lpstr>12_real_image</vt:lpstr>
      <vt:lpstr>13_Space_filling_curve</vt:lpstr>
      <vt:lpstr>13_space_filling_curve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</dc:title>
  <dc:creator>Emily Gates</dc:creator>
  <cp:lastModifiedBy>Emily Gates</cp:lastModifiedBy>
  <cp:revision>7</cp:revision>
  <dcterms:created xsi:type="dcterms:W3CDTF">2017-11-29T15:23:08Z</dcterms:created>
  <dcterms:modified xsi:type="dcterms:W3CDTF">2017-12-19T00:51:16Z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