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alazar" userId="446f6c26-92de-4916-aeee-d201477ad517" providerId="ADAL" clId="{B4C78A4E-9510-4ED0-BD8A-9E5327CFB45C}"/>
    <pc:docChg chg="undo custSel addSld modSld">
      <pc:chgData name="Francisco Salazar" userId="446f6c26-92de-4916-aeee-d201477ad517" providerId="ADAL" clId="{B4C78A4E-9510-4ED0-BD8A-9E5327CFB45C}" dt="2017-12-19T16:22:50.270" v="1164" actId="14100"/>
      <pc:docMkLst>
        <pc:docMk/>
      </pc:docMkLst>
      <pc:sldChg chg="addSp delSp modSp mod setBg">
        <pc:chgData name="Francisco Salazar" userId="446f6c26-92de-4916-aeee-d201477ad517" providerId="ADAL" clId="{B4C78A4E-9510-4ED0-BD8A-9E5327CFB45C}" dt="2017-12-19T16:12:27.637" v="933" actId="26606"/>
        <pc:sldMkLst>
          <pc:docMk/>
          <pc:sldMk cId="2947288426" sldId="256"/>
        </pc:sldMkLst>
        <pc:spChg chg="mod">
          <ac:chgData name="Francisco Salazar" userId="446f6c26-92de-4916-aeee-d201477ad517" providerId="ADAL" clId="{B4C78A4E-9510-4ED0-BD8A-9E5327CFB45C}" dt="2017-12-19T16:12:27.637" v="933" actId="26606"/>
          <ac:spMkLst>
            <pc:docMk/>
            <pc:sldMk cId="2947288426" sldId="256"/>
            <ac:spMk id="2" creationId="{C1DD79F4-C1A1-47BD-B876-1CB49A7AB2B6}"/>
          </ac:spMkLst>
        </pc:spChg>
        <pc:spChg chg="mod">
          <ac:chgData name="Francisco Salazar" userId="446f6c26-92de-4916-aeee-d201477ad517" providerId="ADAL" clId="{B4C78A4E-9510-4ED0-BD8A-9E5327CFB45C}" dt="2017-12-19T16:12:27.637" v="933" actId="26606"/>
          <ac:spMkLst>
            <pc:docMk/>
            <pc:sldMk cId="2947288426" sldId="256"/>
            <ac:spMk id="3" creationId="{7F52AE9E-8DA8-43A2-8631-4925B0099D7D}"/>
          </ac:spMkLst>
        </pc:spChg>
        <pc:spChg chg="add del">
          <ac:chgData name="Francisco Salazar" userId="446f6c26-92de-4916-aeee-d201477ad517" providerId="ADAL" clId="{B4C78A4E-9510-4ED0-BD8A-9E5327CFB45C}" dt="2017-12-19T16:12:27.637" v="933" actId="26606"/>
          <ac:spMkLst>
            <pc:docMk/>
            <pc:sldMk cId="2947288426" sldId="256"/>
            <ac:spMk id="10" creationId="{3E87565F-AAE3-4FEF-B6C7-59DEFF2FB2E2}"/>
          </ac:spMkLst>
        </pc:spChg>
        <pc:spChg chg="add del">
          <ac:chgData name="Francisco Salazar" userId="446f6c26-92de-4916-aeee-d201477ad517" providerId="ADAL" clId="{B4C78A4E-9510-4ED0-BD8A-9E5327CFB45C}" dt="2017-12-19T16:12:27.637" v="933" actId="26606"/>
          <ac:spMkLst>
            <pc:docMk/>
            <pc:sldMk cId="2947288426" sldId="256"/>
            <ac:spMk id="12" creationId="{98431CA7-6FDF-42A9-A93E-F2FDDB6623E6}"/>
          </ac:spMkLst>
        </pc:spChg>
        <pc:picChg chg="add mod ord">
          <ac:chgData name="Francisco Salazar" userId="446f6c26-92de-4916-aeee-d201477ad517" providerId="ADAL" clId="{B4C78A4E-9510-4ED0-BD8A-9E5327CFB45C}" dt="2017-12-19T16:12:27.637" v="933" actId="26606"/>
          <ac:picMkLst>
            <pc:docMk/>
            <pc:sldMk cId="2947288426" sldId="256"/>
            <ac:picMk id="5" creationId="{A485171B-0A4E-48B4-BD91-3BB60E75F6ED}"/>
          </ac:picMkLst>
        </pc:picChg>
      </pc:sldChg>
      <pc:sldChg chg="addSp delSp modSp mod setBg">
        <pc:chgData name="Francisco Salazar" userId="446f6c26-92de-4916-aeee-d201477ad517" providerId="ADAL" clId="{B4C78A4E-9510-4ED0-BD8A-9E5327CFB45C}" dt="2017-12-05T16:11:10.276" v="565" actId="20577"/>
        <pc:sldMkLst>
          <pc:docMk/>
          <pc:sldMk cId="1075540453" sldId="257"/>
        </pc:sldMkLst>
        <pc:spChg chg="mod">
          <ac:chgData name="Francisco Salazar" userId="446f6c26-92de-4916-aeee-d201477ad517" providerId="ADAL" clId="{B4C78A4E-9510-4ED0-BD8A-9E5327CFB45C}" dt="2017-12-05T15:40:20.475" v="127" actId="26606"/>
          <ac:spMkLst>
            <pc:docMk/>
            <pc:sldMk cId="1075540453" sldId="257"/>
            <ac:spMk id="2" creationId="{0B373183-97ED-4FF7-9303-838FF121C665}"/>
          </ac:spMkLst>
        </pc:spChg>
        <pc:spChg chg="add mod">
          <ac:chgData name="Francisco Salazar" userId="446f6c26-92de-4916-aeee-d201477ad517" providerId="ADAL" clId="{B4C78A4E-9510-4ED0-BD8A-9E5327CFB45C}" dt="2017-12-05T16:11:10.276" v="565" actId="20577"/>
          <ac:spMkLst>
            <pc:docMk/>
            <pc:sldMk cId="1075540453" sldId="257"/>
            <ac:spMk id="10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05T15:40:20.475" v="127" actId="26606"/>
          <ac:spMkLst>
            <pc:docMk/>
            <pc:sldMk cId="1075540453" sldId="257"/>
            <ac:spMk id="26" creationId="{1EDC29B9-9A1E-484D-9BE4-A6BC330C6D15}"/>
          </ac:spMkLst>
        </pc:spChg>
        <pc:grpChg chg="add">
          <ac:chgData name="Francisco Salazar" userId="446f6c26-92de-4916-aeee-d201477ad517" providerId="ADAL" clId="{B4C78A4E-9510-4ED0-BD8A-9E5327CFB45C}" dt="2017-12-05T15:40:20.475" v="127" actId="26606"/>
          <ac:grpSpMkLst>
            <pc:docMk/>
            <pc:sldMk cId="1075540453" sldId="257"/>
            <ac:grpSpMk id="13" creationId="{57E8AB56-819A-49B9-B5F6-C1096F6933B2}"/>
          </ac:grpSpMkLst>
        </pc:grpChg>
        <pc:picChg chg="del mod">
          <ac:chgData name="Francisco Salazar" userId="446f6c26-92de-4916-aeee-d201477ad517" providerId="ADAL" clId="{B4C78A4E-9510-4ED0-BD8A-9E5327CFB45C}" dt="2017-12-05T15:40:20.475" v="127" actId="26606"/>
          <ac:picMkLst>
            <pc:docMk/>
            <pc:sldMk cId="1075540453" sldId="257"/>
            <ac:picMk id="7" creationId="{EB53EB0B-F363-4A27-B83F-FD07A7B7B720}"/>
          </ac:picMkLst>
        </pc:picChg>
        <pc:picChg chg="add">
          <ac:chgData name="Francisco Salazar" userId="446f6c26-92de-4916-aeee-d201477ad517" providerId="ADAL" clId="{B4C78A4E-9510-4ED0-BD8A-9E5327CFB45C}" dt="2017-12-05T15:40:20.475" v="127" actId="26606"/>
          <ac:picMkLst>
            <pc:docMk/>
            <pc:sldMk cId="1075540453" sldId="257"/>
            <ac:picMk id="8" creationId="{EB53EB0B-F363-4A27-B83F-FD07A7B7B720}"/>
          </ac:picMkLst>
        </pc:picChg>
      </pc:sldChg>
      <pc:sldChg chg="addSp delSp modSp mod setBg">
        <pc:chgData name="Francisco Salazar" userId="446f6c26-92de-4916-aeee-d201477ad517" providerId="ADAL" clId="{B4C78A4E-9510-4ED0-BD8A-9E5327CFB45C}" dt="2017-12-05T16:16:51.598" v="754" actId="20577"/>
        <pc:sldMkLst>
          <pc:docMk/>
          <pc:sldMk cId="272662661" sldId="258"/>
        </pc:sldMkLst>
        <pc:spChg chg="mod">
          <ac:chgData name="Francisco Salazar" userId="446f6c26-92de-4916-aeee-d201477ad517" providerId="ADAL" clId="{B4C78A4E-9510-4ED0-BD8A-9E5327CFB45C}" dt="2017-12-05T15:40:10.940" v="125" actId="26606"/>
          <ac:spMkLst>
            <pc:docMk/>
            <pc:sldMk cId="272662661" sldId="258"/>
            <ac:spMk id="2" creationId="{740A45F1-132F-46F0-A1A9-7F2E64208047}"/>
          </ac:spMkLst>
        </pc:spChg>
        <pc:spChg chg="add mod">
          <ac:chgData name="Francisco Salazar" userId="446f6c26-92de-4916-aeee-d201477ad517" providerId="ADAL" clId="{B4C78A4E-9510-4ED0-BD8A-9E5327CFB45C}" dt="2017-12-05T16:16:51.598" v="754" actId="20577"/>
          <ac:spMkLst>
            <pc:docMk/>
            <pc:sldMk cId="272662661" sldId="258"/>
            <ac:spMk id="10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05T15:40:10.940" v="125" actId="26606"/>
          <ac:spMkLst>
            <pc:docMk/>
            <pc:sldMk cId="272662661" sldId="258"/>
            <ac:spMk id="26" creationId="{BFD3DF8A-480D-4BB4-B603-B70596CFD6A4}"/>
          </ac:spMkLst>
        </pc:spChg>
        <pc:grpChg chg="add">
          <ac:chgData name="Francisco Salazar" userId="446f6c26-92de-4916-aeee-d201477ad517" providerId="ADAL" clId="{B4C78A4E-9510-4ED0-BD8A-9E5327CFB45C}" dt="2017-12-05T15:40:10.940" v="125" actId="26606"/>
          <ac:grpSpMkLst>
            <pc:docMk/>
            <pc:sldMk cId="272662661" sldId="258"/>
            <ac:grpSpMk id="13" creationId="{3E239521-4E27-466E-9087-5C3D9CD1C9A3}"/>
          </ac:grpSpMkLst>
        </pc:grpChg>
        <pc:picChg chg="del mod">
          <ac:chgData name="Francisco Salazar" userId="446f6c26-92de-4916-aeee-d201477ad517" providerId="ADAL" clId="{B4C78A4E-9510-4ED0-BD8A-9E5327CFB45C}" dt="2017-12-05T15:40:10.940" v="125" actId="26606"/>
          <ac:picMkLst>
            <pc:docMk/>
            <pc:sldMk cId="272662661" sldId="258"/>
            <ac:picMk id="7" creationId="{339A25EC-18A8-4361-8C6C-64D92B161BE0}"/>
          </ac:picMkLst>
        </pc:picChg>
        <pc:picChg chg="add">
          <ac:chgData name="Francisco Salazar" userId="446f6c26-92de-4916-aeee-d201477ad517" providerId="ADAL" clId="{B4C78A4E-9510-4ED0-BD8A-9E5327CFB45C}" dt="2017-12-05T15:40:10.940" v="125" actId="26606"/>
          <ac:picMkLst>
            <pc:docMk/>
            <pc:sldMk cId="272662661" sldId="258"/>
            <ac:picMk id="8" creationId="{339A25EC-18A8-4361-8C6C-64D92B161BE0}"/>
          </ac:picMkLst>
        </pc:picChg>
      </pc:sldChg>
      <pc:sldChg chg="addSp delSp modSp mod setBg">
        <pc:chgData name="Francisco Salazar" userId="446f6c26-92de-4916-aeee-d201477ad517" providerId="ADAL" clId="{B4C78A4E-9510-4ED0-BD8A-9E5327CFB45C}" dt="2017-12-05T16:18:44.557" v="928" actId="20577"/>
        <pc:sldMkLst>
          <pc:docMk/>
          <pc:sldMk cId="699169876" sldId="259"/>
        </pc:sldMkLst>
        <pc:spChg chg="mod">
          <ac:chgData name="Francisco Salazar" userId="446f6c26-92de-4916-aeee-d201477ad517" providerId="ADAL" clId="{B4C78A4E-9510-4ED0-BD8A-9E5327CFB45C}" dt="2017-12-05T15:40:03.308" v="123" actId="26606"/>
          <ac:spMkLst>
            <pc:docMk/>
            <pc:sldMk cId="699169876" sldId="259"/>
            <ac:spMk id="2" creationId="{C0DCB8A1-B095-4E14-85BC-166BD6479EB4}"/>
          </ac:spMkLst>
        </pc:spChg>
        <pc:spChg chg="del">
          <ac:chgData name="Francisco Salazar" userId="446f6c26-92de-4916-aeee-d201477ad517" providerId="ADAL" clId="{B4C78A4E-9510-4ED0-BD8A-9E5327CFB45C}" dt="2017-12-05T15:37:22.656" v="44" actId="931"/>
          <ac:spMkLst>
            <pc:docMk/>
            <pc:sldMk cId="699169876" sldId="259"/>
            <ac:spMk id="3" creationId="{285870E0-C03F-47E2-902B-E51D8B321CE5}"/>
          </ac:spMkLst>
        </pc:spChg>
        <pc:spChg chg="add del mod">
          <ac:chgData name="Francisco Salazar" userId="446f6c26-92de-4916-aeee-d201477ad517" providerId="ADAL" clId="{B4C78A4E-9510-4ED0-BD8A-9E5327CFB45C}" dt="2017-12-05T15:38:11.260" v="54" actId="20577"/>
          <ac:spMkLst>
            <pc:docMk/>
            <pc:sldMk cId="699169876" sldId="259"/>
            <ac:spMk id="8" creationId="{A569471A-26DB-48E4-9A8C-044433CB710E}"/>
          </ac:spMkLst>
        </pc:spChg>
        <pc:spChg chg="add mod">
          <ac:chgData name="Francisco Salazar" userId="446f6c26-92de-4916-aeee-d201477ad517" providerId="ADAL" clId="{B4C78A4E-9510-4ED0-BD8A-9E5327CFB45C}" dt="2017-12-05T16:18:44.557" v="928" actId="20577"/>
          <ac:spMkLst>
            <pc:docMk/>
            <pc:sldMk cId="699169876" sldId="259"/>
            <ac:spMk id="12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05T15:40:03.308" v="123" actId="26606"/>
          <ac:spMkLst>
            <pc:docMk/>
            <pc:sldMk cId="699169876" sldId="259"/>
            <ac:spMk id="15" creationId="{7A664579-54EE-4B00-ABDE-CC6C32B7A2AF}"/>
          </ac:spMkLst>
        </pc:spChg>
        <pc:spChg chg="add">
          <ac:chgData name="Francisco Salazar" userId="446f6c26-92de-4916-aeee-d201477ad517" providerId="ADAL" clId="{B4C78A4E-9510-4ED0-BD8A-9E5327CFB45C}" dt="2017-12-05T15:40:03.308" v="123" actId="26606"/>
          <ac:spMkLst>
            <pc:docMk/>
            <pc:sldMk cId="699169876" sldId="259"/>
            <ac:spMk id="25" creationId="{5A563CBD-2D3A-4DB7-964B-217BD9196FF5}"/>
          </ac:spMkLst>
        </pc:spChg>
        <pc:grpChg chg="add">
          <ac:chgData name="Francisco Salazar" userId="446f6c26-92de-4916-aeee-d201477ad517" providerId="ADAL" clId="{B4C78A4E-9510-4ED0-BD8A-9E5327CFB45C}" dt="2017-12-05T15:40:03.308" v="123" actId="26606"/>
          <ac:grpSpMkLst>
            <pc:docMk/>
            <pc:sldMk cId="699169876" sldId="259"/>
            <ac:grpSpMk id="17" creationId="{5F13CCAF-CCDB-4C6F-A5F5-304F5E1EDC13}"/>
          </ac:grpSpMkLst>
        </pc:grpChg>
        <pc:picChg chg="add mod ord">
          <ac:chgData name="Francisco Salazar" userId="446f6c26-92de-4916-aeee-d201477ad517" providerId="ADAL" clId="{B4C78A4E-9510-4ED0-BD8A-9E5327CFB45C}" dt="2017-12-05T15:40:03.308" v="123" actId="26606"/>
          <ac:picMkLst>
            <pc:docMk/>
            <pc:sldMk cId="699169876" sldId="259"/>
            <ac:picMk id="7" creationId="{D17CD8AD-4D11-43AA-B364-FF456A952A4B}"/>
          </ac:picMkLst>
        </pc:picChg>
        <pc:picChg chg="add del mod">
          <ac:chgData name="Francisco Salazar" userId="446f6c26-92de-4916-aeee-d201477ad517" providerId="ADAL" clId="{B4C78A4E-9510-4ED0-BD8A-9E5327CFB45C}" dt="2017-12-05T15:40:03.308" v="123" actId="26606"/>
          <ac:picMkLst>
            <pc:docMk/>
            <pc:sldMk cId="699169876" sldId="259"/>
            <ac:picMk id="9" creationId="{4FE9AEB8-833F-4528-85F6-869D9BB61EA5}"/>
          </ac:picMkLst>
        </pc:picChg>
        <pc:picChg chg="add">
          <ac:chgData name="Francisco Salazar" userId="446f6c26-92de-4916-aeee-d201477ad517" providerId="ADAL" clId="{B4C78A4E-9510-4ED0-BD8A-9E5327CFB45C}" dt="2017-12-05T15:40:03.308" v="123" actId="26606"/>
          <ac:picMkLst>
            <pc:docMk/>
            <pc:sldMk cId="699169876" sldId="259"/>
            <ac:picMk id="10" creationId="{4FE9AEB8-833F-4528-85F6-869D9BB61EA5}"/>
          </ac:picMkLst>
        </pc:picChg>
      </pc:sldChg>
      <pc:sldChg chg="addSp delSp modSp add mod setBg">
        <pc:chgData name="Francisco Salazar" userId="446f6c26-92de-4916-aeee-d201477ad517" providerId="ADAL" clId="{B4C78A4E-9510-4ED0-BD8A-9E5327CFB45C}" dt="2017-12-05T15:39:54.883" v="121" actId="26606"/>
        <pc:sldMkLst>
          <pc:docMk/>
          <pc:sldMk cId="2886338595" sldId="260"/>
        </pc:sldMkLst>
        <pc:spChg chg="mod">
          <ac:chgData name="Francisco Salazar" userId="446f6c26-92de-4916-aeee-d201477ad517" providerId="ADAL" clId="{B4C78A4E-9510-4ED0-BD8A-9E5327CFB45C}" dt="2017-12-05T15:39:54.883" v="121" actId="26606"/>
          <ac:spMkLst>
            <pc:docMk/>
            <pc:sldMk cId="2886338595" sldId="260"/>
            <ac:spMk id="2" creationId="{63789FB4-C306-4C02-9965-972E798FA8F1}"/>
          </ac:spMkLst>
        </pc:spChg>
        <pc:spChg chg="del">
          <ac:chgData name="Francisco Salazar" userId="446f6c26-92de-4916-aeee-d201477ad517" providerId="ADAL" clId="{B4C78A4E-9510-4ED0-BD8A-9E5327CFB45C}" dt="2017-12-05T15:39:37.861" v="118" actId="931"/>
          <ac:spMkLst>
            <pc:docMk/>
            <pc:sldMk cId="2886338595" sldId="260"/>
            <ac:spMk id="3" creationId="{06072DB9-3E69-4DD8-8782-105FC688B65E}"/>
          </ac:spMkLst>
        </pc:spChg>
        <pc:spChg chg="add">
          <ac:chgData name="Francisco Salazar" userId="446f6c26-92de-4916-aeee-d201477ad517" providerId="ADAL" clId="{B4C78A4E-9510-4ED0-BD8A-9E5327CFB45C}" dt="2017-12-05T15:39:54.883" v="121" actId="26606"/>
          <ac:spMkLst>
            <pc:docMk/>
            <pc:sldMk cId="2886338595" sldId="260"/>
            <ac:spMk id="10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05T15:39:54.883" v="121" actId="26606"/>
          <ac:spMkLst>
            <pc:docMk/>
            <pc:sldMk cId="2886338595" sldId="260"/>
            <ac:spMk id="26" creationId="{1EDC29B9-9A1E-484D-9BE4-A6BC330C6D15}"/>
          </ac:spMkLst>
        </pc:spChg>
        <pc:grpChg chg="add">
          <ac:chgData name="Francisco Salazar" userId="446f6c26-92de-4916-aeee-d201477ad517" providerId="ADAL" clId="{B4C78A4E-9510-4ED0-BD8A-9E5327CFB45C}" dt="2017-12-05T15:39:54.883" v="121" actId="26606"/>
          <ac:grpSpMkLst>
            <pc:docMk/>
            <pc:sldMk cId="2886338595" sldId="260"/>
            <ac:grpSpMk id="13" creationId="{57E8AB56-819A-49B9-B5F6-C1096F6933B2}"/>
          </ac:grpSpMkLst>
        </pc:grpChg>
        <pc:picChg chg="add del mod">
          <ac:chgData name="Francisco Salazar" userId="446f6c26-92de-4916-aeee-d201477ad517" providerId="ADAL" clId="{B4C78A4E-9510-4ED0-BD8A-9E5327CFB45C}" dt="2017-12-05T15:39:54.883" v="121" actId="26606"/>
          <ac:picMkLst>
            <pc:docMk/>
            <pc:sldMk cId="2886338595" sldId="260"/>
            <ac:picMk id="7" creationId="{25872A0E-6C09-48BC-A3EF-D166478FC3A0}"/>
          </ac:picMkLst>
        </pc:picChg>
        <pc:picChg chg="add">
          <ac:chgData name="Francisco Salazar" userId="446f6c26-92de-4916-aeee-d201477ad517" providerId="ADAL" clId="{B4C78A4E-9510-4ED0-BD8A-9E5327CFB45C}" dt="2017-12-05T15:39:54.883" v="121" actId="26606"/>
          <ac:picMkLst>
            <pc:docMk/>
            <pc:sldMk cId="2886338595" sldId="260"/>
            <ac:picMk id="8" creationId="{25872A0E-6C09-48BC-A3EF-D166478FC3A0}"/>
          </ac:picMkLst>
        </pc:picChg>
      </pc:sldChg>
      <pc:sldChg chg="addSp delSp modSp add mod setBg">
        <pc:chgData name="Francisco Salazar" userId="446f6c26-92de-4916-aeee-d201477ad517" providerId="ADAL" clId="{B4C78A4E-9510-4ED0-BD8A-9E5327CFB45C}" dt="2017-12-05T15:41:37.214" v="187" actId="26606"/>
        <pc:sldMkLst>
          <pc:docMk/>
          <pc:sldMk cId="2308954718" sldId="261"/>
        </pc:sldMkLst>
        <pc:spChg chg="mod">
          <ac:chgData name="Francisco Salazar" userId="446f6c26-92de-4916-aeee-d201477ad517" providerId="ADAL" clId="{B4C78A4E-9510-4ED0-BD8A-9E5327CFB45C}" dt="2017-12-05T15:41:37.214" v="187" actId="26606"/>
          <ac:spMkLst>
            <pc:docMk/>
            <pc:sldMk cId="2308954718" sldId="261"/>
            <ac:spMk id="2" creationId="{91686176-4A93-4681-8B90-C49EBDA298CA}"/>
          </ac:spMkLst>
        </pc:spChg>
        <pc:spChg chg="del">
          <ac:chgData name="Francisco Salazar" userId="446f6c26-92de-4916-aeee-d201477ad517" providerId="ADAL" clId="{B4C78A4E-9510-4ED0-BD8A-9E5327CFB45C}" dt="2017-12-05T15:41:19.864" v="181" actId="931"/>
          <ac:spMkLst>
            <pc:docMk/>
            <pc:sldMk cId="2308954718" sldId="261"/>
            <ac:spMk id="3" creationId="{633C274F-470D-4FB9-82D1-D01AE6E69D68}"/>
          </ac:spMkLst>
        </pc:spChg>
        <pc:spChg chg="add">
          <ac:chgData name="Francisco Salazar" userId="446f6c26-92de-4916-aeee-d201477ad517" providerId="ADAL" clId="{B4C78A4E-9510-4ED0-BD8A-9E5327CFB45C}" dt="2017-12-05T15:41:37.214" v="187" actId="26606"/>
          <ac:spMkLst>
            <pc:docMk/>
            <pc:sldMk cId="2308954718" sldId="261"/>
            <ac:spMk id="12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05T15:41:37.214" v="187" actId="26606"/>
          <ac:spMkLst>
            <pc:docMk/>
            <pc:sldMk cId="2308954718" sldId="261"/>
            <ac:spMk id="15" creationId="{7BADB3A8-DB23-4150-A85C-006D092D4614}"/>
          </ac:spMkLst>
        </pc:spChg>
        <pc:spChg chg="add">
          <ac:chgData name="Francisco Salazar" userId="446f6c26-92de-4916-aeee-d201477ad517" providerId="ADAL" clId="{B4C78A4E-9510-4ED0-BD8A-9E5327CFB45C}" dt="2017-12-05T15:41:37.214" v="187" actId="26606"/>
          <ac:spMkLst>
            <pc:docMk/>
            <pc:sldMk cId="2308954718" sldId="261"/>
            <ac:spMk id="25" creationId="{1B9A1072-CCD5-4242-A77E-F96255E0DCBA}"/>
          </ac:spMkLst>
        </pc:spChg>
        <pc:grpChg chg="add">
          <ac:chgData name="Francisco Salazar" userId="446f6c26-92de-4916-aeee-d201477ad517" providerId="ADAL" clId="{B4C78A4E-9510-4ED0-BD8A-9E5327CFB45C}" dt="2017-12-05T15:41:37.214" v="187" actId="26606"/>
          <ac:grpSpMkLst>
            <pc:docMk/>
            <pc:sldMk cId="2308954718" sldId="261"/>
            <ac:grpSpMk id="17" creationId="{D6CBC6F5-63F0-44AE-86FB-669AEF832CF8}"/>
          </ac:grpSpMkLst>
        </pc:grpChg>
        <pc:picChg chg="add mod ord">
          <ac:chgData name="Francisco Salazar" userId="446f6c26-92de-4916-aeee-d201477ad517" providerId="ADAL" clId="{B4C78A4E-9510-4ED0-BD8A-9E5327CFB45C}" dt="2017-12-05T15:41:37.214" v="187" actId="26606"/>
          <ac:picMkLst>
            <pc:docMk/>
            <pc:sldMk cId="2308954718" sldId="261"/>
            <ac:picMk id="7" creationId="{5911BEEE-7787-465E-9F96-B29BB4ADC65E}"/>
          </ac:picMkLst>
        </pc:picChg>
        <pc:picChg chg="add del mod">
          <ac:chgData name="Francisco Salazar" userId="446f6c26-92de-4916-aeee-d201477ad517" providerId="ADAL" clId="{B4C78A4E-9510-4ED0-BD8A-9E5327CFB45C}" dt="2017-12-05T15:41:37.214" v="187" actId="26606"/>
          <ac:picMkLst>
            <pc:docMk/>
            <pc:sldMk cId="2308954718" sldId="261"/>
            <ac:picMk id="9" creationId="{C3105088-D917-4508-94ED-0E85D6C89444}"/>
          </ac:picMkLst>
        </pc:picChg>
        <pc:picChg chg="add">
          <ac:chgData name="Francisco Salazar" userId="446f6c26-92de-4916-aeee-d201477ad517" providerId="ADAL" clId="{B4C78A4E-9510-4ED0-BD8A-9E5327CFB45C}" dt="2017-12-05T15:41:37.214" v="187" actId="26606"/>
          <ac:picMkLst>
            <pc:docMk/>
            <pc:sldMk cId="2308954718" sldId="261"/>
            <ac:picMk id="10" creationId="{C3105088-D917-4508-94ED-0E85D6C89444}"/>
          </ac:picMkLst>
        </pc:picChg>
      </pc:sldChg>
      <pc:sldChg chg="addSp delSp modSp add mod setBg">
        <pc:chgData name="Francisco Salazar" userId="446f6c26-92de-4916-aeee-d201477ad517" providerId="ADAL" clId="{B4C78A4E-9510-4ED0-BD8A-9E5327CFB45C}" dt="2017-12-05T15:42:21.073" v="215" actId="26606"/>
        <pc:sldMkLst>
          <pc:docMk/>
          <pc:sldMk cId="250033623" sldId="262"/>
        </pc:sldMkLst>
        <pc:spChg chg="mod">
          <ac:chgData name="Francisco Salazar" userId="446f6c26-92de-4916-aeee-d201477ad517" providerId="ADAL" clId="{B4C78A4E-9510-4ED0-BD8A-9E5327CFB45C}" dt="2017-12-05T15:42:21.073" v="215" actId="26606"/>
          <ac:spMkLst>
            <pc:docMk/>
            <pc:sldMk cId="250033623" sldId="262"/>
            <ac:spMk id="2" creationId="{7CB34D18-583B-4FC6-B0B1-C5484CF2AE89}"/>
          </ac:spMkLst>
        </pc:spChg>
        <pc:spChg chg="del">
          <ac:chgData name="Francisco Salazar" userId="446f6c26-92de-4916-aeee-d201477ad517" providerId="ADAL" clId="{B4C78A4E-9510-4ED0-BD8A-9E5327CFB45C}" dt="2017-12-05T15:42:01.062" v="204" actId="931"/>
          <ac:spMkLst>
            <pc:docMk/>
            <pc:sldMk cId="250033623" sldId="262"/>
            <ac:spMk id="3" creationId="{A5B406DC-6028-4F66-B617-DA2A753BA35C}"/>
          </ac:spMkLst>
        </pc:spChg>
        <pc:spChg chg="add del">
          <ac:chgData name="Francisco Salazar" userId="446f6c26-92de-4916-aeee-d201477ad517" providerId="ADAL" clId="{B4C78A4E-9510-4ED0-BD8A-9E5327CFB45C}" dt="2017-12-05T15:42:20.999" v="212" actId="26606"/>
          <ac:spMkLst>
            <pc:docMk/>
            <pc:sldMk cId="250033623" sldId="262"/>
            <ac:spMk id="12" creationId="{00000000-0000-0000-0000-000000000000}"/>
          </ac:spMkLst>
        </pc:spChg>
        <pc:spChg chg="add del">
          <ac:chgData name="Francisco Salazar" userId="446f6c26-92de-4916-aeee-d201477ad517" providerId="ADAL" clId="{B4C78A4E-9510-4ED0-BD8A-9E5327CFB45C}" dt="2017-12-05T15:42:20.999" v="212" actId="26606"/>
          <ac:spMkLst>
            <pc:docMk/>
            <pc:sldMk cId="250033623" sldId="262"/>
            <ac:spMk id="15" creationId="{7BADB3A8-DB23-4150-A85C-006D092D4614}"/>
          </ac:spMkLst>
        </pc:spChg>
        <pc:spChg chg="add del">
          <ac:chgData name="Francisco Salazar" userId="446f6c26-92de-4916-aeee-d201477ad517" providerId="ADAL" clId="{B4C78A4E-9510-4ED0-BD8A-9E5327CFB45C}" dt="2017-12-05T15:42:20.999" v="212" actId="26606"/>
          <ac:spMkLst>
            <pc:docMk/>
            <pc:sldMk cId="250033623" sldId="262"/>
            <ac:spMk id="25" creationId="{1B9A1072-CCD5-4242-A77E-F96255E0DCBA}"/>
          </ac:spMkLst>
        </pc:spChg>
        <pc:spChg chg="add">
          <ac:chgData name="Francisco Salazar" userId="446f6c26-92de-4916-aeee-d201477ad517" providerId="ADAL" clId="{B4C78A4E-9510-4ED0-BD8A-9E5327CFB45C}" dt="2017-12-05T15:42:21.073" v="215" actId="26606"/>
          <ac:spMkLst>
            <pc:docMk/>
            <pc:sldMk cId="250033623" sldId="262"/>
            <ac:spMk id="27" creationId="{7A664579-54EE-4B00-ABDE-CC6C32B7A2AF}"/>
          </ac:spMkLst>
        </pc:spChg>
        <pc:spChg chg="add">
          <ac:chgData name="Francisco Salazar" userId="446f6c26-92de-4916-aeee-d201477ad517" providerId="ADAL" clId="{B4C78A4E-9510-4ED0-BD8A-9E5327CFB45C}" dt="2017-12-05T15:42:21.073" v="215" actId="26606"/>
          <ac:spMkLst>
            <pc:docMk/>
            <pc:sldMk cId="250033623" sldId="262"/>
            <ac:spMk id="30" creationId="{5A563CBD-2D3A-4DB7-964B-217BD9196FF5}"/>
          </ac:spMkLst>
        </pc:spChg>
        <pc:spChg chg="add">
          <ac:chgData name="Francisco Salazar" userId="446f6c26-92de-4916-aeee-d201477ad517" providerId="ADAL" clId="{B4C78A4E-9510-4ED0-BD8A-9E5327CFB45C}" dt="2017-12-05T15:42:21.073" v="215" actId="26606"/>
          <ac:spMkLst>
            <pc:docMk/>
            <pc:sldMk cId="250033623" sldId="262"/>
            <ac:spMk id="31" creationId="{00000000-0000-0000-0000-000000000000}"/>
          </ac:spMkLst>
        </pc:spChg>
        <pc:grpChg chg="add del">
          <ac:chgData name="Francisco Salazar" userId="446f6c26-92de-4916-aeee-d201477ad517" providerId="ADAL" clId="{B4C78A4E-9510-4ED0-BD8A-9E5327CFB45C}" dt="2017-12-05T15:42:20.999" v="212" actId="26606"/>
          <ac:grpSpMkLst>
            <pc:docMk/>
            <pc:sldMk cId="250033623" sldId="262"/>
            <ac:grpSpMk id="17" creationId="{D6CBC6F5-63F0-44AE-86FB-669AEF832CF8}"/>
          </ac:grpSpMkLst>
        </pc:grpChg>
        <pc:grpChg chg="add">
          <ac:chgData name="Francisco Salazar" userId="446f6c26-92de-4916-aeee-d201477ad517" providerId="ADAL" clId="{B4C78A4E-9510-4ED0-BD8A-9E5327CFB45C}" dt="2017-12-05T15:42:21.073" v="215" actId="26606"/>
          <ac:grpSpMkLst>
            <pc:docMk/>
            <pc:sldMk cId="250033623" sldId="262"/>
            <ac:grpSpMk id="28" creationId="{5F13CCAF-CCDB-4C6F-A5F5-304F5E1EDC13}"/>
          </ac:grpSpMkLst>
        </pc:grpChg>
        <pc:picChg chg="add mod ord">
          <ac:chgData name="Francisco Salazar" userId="446f6c26-92de-4916-aeee-d201477ad517" providerId="ADAL" clId="{B4C78A4E-9510-4ED0-BD8A-9E5327CFB45C}" dt="2017-12-05T15:42:21.073" v="215" actId="26606"/>
          <ac:picMkLst>
            <pc:docMk/>
            <pc:sldMk cId="250033623" sldId="262"/>
            <ac:picMk id="7" creationId="{D4CC07FD-6B56-440C-92F8-E94E3309588B}"/>
          </ac:picMkLst>
        </pc:picChg>
        <pc:picChg chg="add del">
          <ac:chgData name="Francisco Salazar" userId="446f6c26-92de-4916-aeee-d201477ad517" providerId="ADAL" clId="{B4C78A4E-9510-4ED0-BD8A-9E5327CFB45C}" dt="2017-12-05T15:42:20.999" v="212" actId="26606"/>
          <ac:picMkLst>
            <pc:docMk/>
            <pc:sldMk cId="250033623" sldId="262"/>
            <ac:picMk id="10" creationId="{8010BDB4-8CDE-41D4-BCAB-48A0691B822A}"/>
          </ac:picMkLst>
        </pc:picChg>
        <pc:picChg chg="add">
          <ac:chgData name="Francisco Salazar" userId="446f6c26-92de-4916-aeee-d201477ad517" providerId="ADAL" clId="{B4C78A4E-9510-4ED0-BD8A-9E5327CFB45C}" dt="2017-12-05T15:42:21.073" v="215" actId="26606"/>
          <ac:picMkLst>
            <pc:docMk/>
            <pc:sldMk cId="250033623" sldId="262"/>
            <ac:picMk id="29" creationId="{8010BDB4-8CDE-41D4-BCAB-48A0691B822A}"/>
          </ac:picMkLst>
        </pc:picChg>
        <pc:picChg chg="add del mod">
          <ac:chgData name="Francisco Salazar" userId="446f6c26-92de-4916-aeee-d201477ad517" providerId="ADAL" clId="{B4C78A4E-9510-4ED0-BD8A-9E5327CFB45C}" dt="2017-12-05T15:42:21.073" v="215" actId="26606"/>
          <ac:picMkLst>
            <pc:docMk/>
            <pc:sldMk cId="250033623" sldId="262"/>
            <ac:picMk id="32" creationId="{8010BDB4-8CDE-41D4-BCAB-48A0691B822A}"/>
          </ac:picMkLst>
        </pc:picChg>
      </pc:sldChg>
      <pc:sldChg chg="addSp delSp modSp add mod setBg">
        <pc:chgData name="Francisco Salazar" userId="446f6c26-92de-4916-aeee-d201477ad517" providerId="ADAL" clId="{B4C78A4E-9510-4ED0-BD8A-9E5327CFB45C}" dt="2017-12-05T15:56:00.293" v="372" actId="20577"/>
        <pc:sldMkLst>
          <pc:docMk/>
          <pc:sldMk cId="2570891695" sldId="263"/>
        </pc:sldMkLst>
        <pc:spChg chg="mod">
          <ac:chgData name="Francisco Salazar" userId="446f6c26-92de-4916-aeee-d201477ad517" providerId="ADAL" clId="{B4C78A4E-9510-4ED0-BD8A-9E5327CFB45C}" dt="2017-12-05T15:43:02.702" v="256" actId="26606"/>
          <ac:spMkLst>
            <pc:docMk/>
            <pc:sldMk cId="2570891695" sldId="263"/>
            <ac:spMk id="2" creationId="{68F8C743-5AE3-4C88-9D46-083E596FE7B5}"/>
          </ac:spMkLst>
        </pc:spChg>
        <pc:spChg chg="del">
          <ac:chgData name="Francisco Salazar" userId="446f6c26-92de-4916-aeee-d201477ad517" providerId="ADAL" clId="{B4C78A4E-9510-4ED0-BD8A-9E5327CFB45C}" dt="2017-12-05T15:42:51.229" v="250" actId="931"/>
          <ac:spMkLst>
            <pc:docMk/>
            <pc:sldMk cId="2570891695" sldId="263"/>
            <ac:spMk id="3" creationId="{02D326CF-676A-4A98-B1D5-334DCBA1B1FC}"/>
          </ac:spMkLst>
        </pc:spChg>
        <pc:spChg chg="add mod">
          <ac:chgData name="Francisco Salazar" userId="446f6c26-92de-4916-aeee-d201477ad517" providerId="ADAL" clId="{B4C78A4E-9510-4ED0-BD8A-9E5327CFB45C}" dt="2017-12-05T15:56:00.293" v="372" actId="20577"/>
          <ac:spMkLst>
            <pc:docMk/>
            <pc:sldMk cId="2570891695" sldId="263"/>
            <ac:spMk id="12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05T15:43:02.702" v="256" actId="26606"/>
          <ac:spMkLst>
            <pc:docMk/>
            <pc:sldMk cId="2570891695" sldId="263"/>
            <ac:spMk id="15" creationId="{7A664579-54EE-4B00-ABDE-CC6C32B7A2AF}"/>
          </ac:spMkLst>
        </pc:spChg>
        <pc:spChg chg="add">
          <ac:chgData name="Francisco Salazar" userId="446f6c26-92de-4916-aeee-d201477ad517" providerId="ADAL" clId="{B4C78A4E-9510-4ED0-BD8A-9E5327CFB45C}" dt="2017-12-05T15:43:02.702" v="256" actId="26606"/>
          <ac:spMkLst>
            <pc:docMk/>
            <pc:sldMk cId="2570891695" sldId="263"/>
            <ac:spMk id="25" creationId="{5A563CBD-2D3A-4DB7-964B-217BD9196FF5}"/>
          </ac:spMkLst>
        </pc:spChg>
        <pc:grpChg chg="add">
          <ac:chgData name="Francisco Salazar" userId="446f6c26-92de-4916-aeee-d201477ad517" providerId="ADAL" clId="{B4C78A4E-9510-4ED0-BD8A-9E5327CFB45C}" dt="2017-12-05T15:43:02.702" v="256" actId="26606"/>
          <ac:grpSpMkLst>
            <pc:docMk/>
            <pc:sldMk cId="2570891695" sldId="263"/>
            <ac:grpSpMk id="17" creationId="{5F13CCAF-CCDB-4C6F-A5F5-304F5E1EDC13}"/>
          </ac:grpSpMkLst>
        </pc:grpChg>
        <pc:picChg chg="add mod ord">
          <ac:chgData name="Francisco Salazar" userId="446f6c26-92de-4916-aeee-d201477ad517" providerId="ADAL" clId="{B4C78A4E-9510-4ED0-BD8A-9E5327CFB45C}" dt="2017-12-05T15:43:02.702" v="256" actId="26606"/>
          <ac:picMkLst>
            <pc:docMk/>
            <pc:sldMk cId="2570891695" sldId="263"/>
            <ac:picMk id="7" creationId="{DB1723BA-6B74-4F2F-BD63-CD764E7AB408}"/>
          </ac:picMkLst>
        </pc:picChg>
        <pc:picChg chg="add del mod">
          <ac:chgData name="Francisco Salazar" userId="446f6c26-92de-4916-aeee-d201477ad517" providerId="ADAL" clId="{B4C78A4E-9510-4ED0-BD8A-9E5327CFB45C}" dt="2017-12-05T15:43:02.702" v="256" actId="26606"/>
          <ac:picMkLst>
            <pc:docMk/>
            <pc:sldMk cId="2570891695" sldId="263"/>
            <ac:picMk id="9" creationId="{FCE353B2-AD0D-42F0-8E3D-EFE4665D119D}"/>
          </ac:picMkLst>
        </pc:picChg>
        <pc:picChg chg="add">
          <ac:chgData name="Francisco Salazar" userId="446f6c26-92de-4916-aeee-d201477ad517" providerId="ADAL" clId="{B4C78A4E-9510-4ED0-BD8A-9E5327CFB45C}" dt="2017-12-05T15:43:02.702" v="256" actId="26606"/>
          <ac:picMkLst>
            <pc:docMk/>
            <pc:sldMk cId="2570891695" sldId="263"/>
            <ac:picMk id="10" creationId="{FCE353B2-AD0D-42F0-8E3D-EFE4665D119D}"/>
          </ac:picMkLst>
        </pc:picChg>
      </pc:sldChg>
      <pc:sldChg chg="addSp delSp modSp add mod setBg">
        <pc:chgData name="Francisco Salazar" userId="446f6c26-92de-4916-aeee-d201477ad517" providerId="ADAL" clId="{B4C78A4E-9510-4ED0-BD8A-9E5327CFB45C}" dt="2017-12-19T16:15:46.647" v="1105" actId="5793"/>
        <pc:sldMkLst>
          <pc:docMk/>
          <pc:sldMk cId="3451074622" sldId="264"/>
        </pc:sldMkLst>
        <pc:spChg chg="mod">
          <ac:chgData name="Francisco Salazar" userId="446f6c26-92de-4916-aeee-d201477ad517" providerId="ADAL" clId="{B4C78A4E-9510-4ED0-BD8A-9E5327CFB45C}" dt="2017-12-19T16:14:55.273" v="953" actId="26606"/>
          <ac:spMkLst>
            <pc:docMk/>
            <pc:sldMk cId="3451074622" sldId="264"/>
            <ac:spMk id="2" creationId="{15C55D6D-E766-4A62-B63A-F765A2763194}"/>
          </ac:spMkLst>
        </pc:spChg>
        <pc:spChg chg="del">
          <ac:chgData name="Francisco Salazar" userId="446f6c26-92de-4916-aeee-d201477ad517" providerId="ADAL" clId="{B4C78A4E-9510-4ED0-BD8A-9E5327CFB45C}" dt="2017-12-19T16:14:38.436" v="948" actId="931"/>
          <ac:spMkLst>
            <pc:docMk/>
            <pc:sldMk cId="3451074622" sldId="264"/>
            <ac:spMk id="3" creationId="{AAB09FB9-5506-4E9B-A56D-994271537982}"/>
          </ac:spMkLst>
        </pc:spChg>
        <pc:spChg chg="add mod">
          <ac:chgData name="Francisco Salazar" userId="446f6c26-92de-4916-aeee-d201477ad517" providerId="ADAL" clId="{B4C78A4E-9510-4ED0-BD8A-9E5327CFB45C}" dt="2017-12-19T16:15:46.647" v="1105" actId="5793"/>
          <ac:spMkLst>
            <pc:docMk/>
            <pc:sldMk cId="3451074622" sldId="264"/>
            <ac:spMk id="12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19T16:14:55.273" v="953" actId="26606"/>
          <ac:spMkLst>
            <pc:docMk/>
            <pc:sldMk cId="3451074622" sldId="264"/>
            <ac:spMk id="25" creationId="{57FF10A7-02F0-493C-A4B4-E9A7392F47F2}"/>
          </ac:spMkLst>
        </pc:spChg>
        <pc:grpChg chg="add">
          <ac:chgData name="Francisco Salazar" userId="446f6c26-92de-4916-aeee-d201477ad517" providerId="ADAL" clId="{B4C78A4E-9510-4ED0-BD8A-9E5327CFB45C}" dt="2017-12-19T16:14:55.273" v="953" actId="26606"/>
          <ac:grpSpMkLst>
            <pc:docMk/>
            <pc:sldMk cId="3451074622" sldId="264"/>
            <ac:grpSpMk id="15" creationId="{DAC19C03-DD2C-48BD-9DD6-D8C4F8993BC1}"/>
          </ac:grpSpMkLst>
        </pc:grpChg>
        <pc:picChg chg="add mod ord">
          <ac:chgData name="Francisco Salazar" userId="446f6c26-92de-4916-aeee-d201477ad517" providerId="ADAL" clId="{B4C78A4E-9510-4ED0-BD8A-9E5327CFB45C}" dt="2017-12-19T16:14:55.273" v="953" actId="26606"/>
          <ac:picMkLst>
            <pc:docMk/>
            <pc:sldMk cId="3451074622" sldId="264"/>
            <ac:picMk id="7" creationId="{5D6C74A2-47DD-4468-B8A3-56631C55A5FA}"/>
          </ac:picMkLst>
        </pc:picChg>
        <pc:picChg chg="add del mod">
          <ac:chgData name="Francisco Salazar" userId="446f6c26-92de-4916-aeee-d201477ad517" providerId="ADAL" clId="{B4C78A4E-9510-4ED0-BD8A-9E5327CFB45C}" dt="2017-12-19T16:14:55.273" v="953" actId="26606"/>
          <ac:picMkLst>
            <pc:docMk/>
            <pc:sldMk cId="3451074622" sldId="264"/>
            <ac:picMk id="9" creationId="{18579109-4578-468D-920F-279B45C4ACD2}"/>
          </ac:picMkLst>
        </pc:picChg>
        <pc:picChg chg="add">
          <ac:chgData name="Francisco Salazar" userId="446f6c26-92de-4916-aeee-d201477ad517" providerId="ADAL" clId="{B4C78A4E-9510-4ED0-BD8A-9E5327CFB45C}" dt="2017-12-19T16:14:55.273" v="953" actId="26606"/>
          <ac:picMkLst>
            <pc:docMk/>
            <pc:sldMk cId="3451074622" sldId="264"/>
            <ac:picMk id="10" creationId="{18579109-4578-468D-920F-279B45C4ACD2}"/>
          </ac:picMkLst>
        </pc:picChg>
      </pc:sldChg>
      <pc:sldChg chg="addSp delSp modSp add mod setBg">
        <pc:chgData name="Francisco Salazar" userId="446f6c26-92de-4916-aeee-d201477ad517" providerId="ADAL" clId="{B4C78A4E-9510-4ED0-BD8A-9E5327CFB45C}" dt="2017-12-19T16:22:50.270" v="1164" actId="14100"/>
        <pc:sldMkLst>
          <pc:docMk/>
          <pc:sldMk cId="2122771841" sldId="265"/>
        </pc:sldMkLst>
        <pc:spChg chg="mod">
          <ac:chgData name="Francisco Salazar" userId="446f6c26-92de-4916-aeee-d201477ad517" providerId="ADAL" clId="{B4C78A4E-9510-4ED0-BD8A-9E5327CFB45C}" dt="2017-12-19T16:22:41.395" v="1162" actId="26606"/>
          <ac:spMkLst>
            <pc:docMk/>
            <pc:sldMk cId="2122771841" sldId="265"/>
            <ac:spMk id="2" creationId="{49F778E3-D5B9-4A4E-A0C1-DDE33BAD6DBA}"/>
          </ac:spMkLst>
        </pc:spChg>
        <pc:spChg chg="del">
          <ac:chgData name="Francisco Salazar" userId="446f6c26-92de-4916-aeee-d201477ad517" providerId="ADAL" clId="{B4C78A4E-9510-4ED0-BD8A-9E5327CFB45C}" dt="2017-12-19T16:22:08.758" v="1125" actId="931"/>
          <ac:spMkLst>
            <pc:docMk/>
            <pc:sldMk cId="2122771841" sldId="265"/>
            <ac:spMk id="3" creationId="{5634B116-09D7-40F6-A489-49A7E2603B32}"/>
          </ac:spMkLst>
        </pc:spChg>
        <pc:spChg chg="add mod">
          <ac:chgData name="Francisco Salazar" userId="446f6c26-92de-4916-aeee-d201477ad517" providerId="ADAL" clId="{B4C78A4E-9510-4ED0-BD8A-9E5327CFB45C}" dt="2017-12-19T16:22:41.395" v="1162" actId="26606"/>
          <ac:spMkLst>
            <pc:docMk/>
            <pc:sldMk cId="2122771841" sldId="265"/>
            <ac:spMk id="10" creationId="{00000000-0000-0000-0000-000000000000}"/>
          </ac:spMkLst>
        </pc:spChg>
        <pc:spChg chg="add">
          <ac:chgData name="Francisco Salazar" userId="446f6c26-92de-4916-aeee-d201477ad517" providerId="ADAL" clId="{B4C78A4E-9510-4ED0-BD8A-9E5327CFB45C}" dt="2017-12-19T16:22:41.395" v="1162" actId="26606"/>
          <ac:spMkLst>
            <pc:docMk/>
            <pc:sldMk cId="2122771841" sldId="265"/>
            <ac:spMk id="25" creationId="{3F4860A4-6A75-4E92-905D-FA03EEDB86A2}"/>
          </ac:spMkLst>
        </pc:spChg>
        <pc:grpChg chg="add">
          <ac:chgData name="Francisco Salazar" userId="446f6c26-92de-4916-aeee-d201477ad517" providerId="ADAL" clId="{B4C78A4E-9510-4ED0-BD8A-9E5327CFB45C}" dt="2017-12-19T16:22:41.395" v="1162" actId="26606"/>
          <ac:grpSpMkLst>
            <pc:docMk/>
            <pc:sldMk cId="2122771841" sldId="265"/>
            <ac:grpSpMk id="15" creationId="{8DCF6162-C90D-43BF-B7E4-A7B29A16196B}"/>
          </ac:grpSpMkLst>
        </pc:grpChg>
        <pc:picChg chg="add del mod">
          <ac:chgData name="Francisco Salazar" userId="446f6c26-92de-4916-aeee-d201477ad517" providerId="ADAL" clId="{B4C78A4E-9510-4ED0-BD8A-9E5327CFB45C}" dt="2017-12-19T16:22:15.274" v="1127" actId="26606"/>
          <ac:picMkLst>
            <pc:docMk/>
            <pc:sldMk cId="2122771841" sldId="265"/>
            <ac:picMk id="7" creationId="{8E4D18F8-52F0-47E4-B7C3-DF0A6AECC136}"/>
          </ac:picMkLst>
        </pc:picChg>
        <pc:picChg chg="add mod">
          <ac:chgData name="Francisco Salazar" userId="446f6c26-92de-4916-aeee-d201477ad517" providerId="ADAL" clId="{B4C78A4E-9510-4ED0-BD8A-9E5327CFB45C}" dt="2017-12-19T16:22:50.270" v="1164" actId="14100"/>
          <ac:picMkLst>
            <pc:docMk/>
            <pc:sldMk cId="2122771841" sldId="265"/>
            <ac:picMk id="8" creationId="{8E4D18F8-52F0-47E4-B7C3-DF0A6AECC1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outdoor, man, sitting&#10;&#10;Description generated with very high confidence">
            <a:extLst>
              <a:ext uri="{FF2B5EF4-FFF2-40B4-BE49-F238E27FC236}">
                <a16:creationId xmlns:a16="http://schemas.microsoft.com/office/drawing/2014/main" id="{A485171B-0A4E-48B4-BD91-3BB60E75F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D79F4-C1A1-47BD-B876-1CB49A7A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US" sz="6600"/>
              <a:t>Math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2AE9E-8DA8-43A2-8631-4925B009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US" sz="2000"/>
              <a:t>By Francisco Salazar b4</a:t>
            </a:r>
          </a:p>
        </p:txBody>
      </p:sp>
    </p:spTree>
    <p:extLst>
      <p:ext uri="{BB962C8B-B14F-4D97-AF65-F5344CB8AC3E}">
        <p14:creationId xmlns:p14="http://schemas.microsoft.com/office/powerpoint/2010/main" val="294728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664579-54EE-4B00-ABDE-CC6C32B7A2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3CCAF-CCDB-4C6F-A5F5-304F5E1EDC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F9588B-174D-40E8-987D-A76329EF5C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11849-8571-49CD-8068-4EEF37C96B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A21100-B2B8-4886-A184-7E9D86BFF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A074922-EB80-4E66-BFB1-8CA407C898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0C0619E-6856-4E70-A71A-29C280E8E3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2FD629B-0E42-425D-B92B-7C52D9DE6A7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" name="Content Placeholder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FCE353B2-AD0D-42F0-8E3D-EFE4665D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893096"/>
            <a:ext cx="3113903" cy="5071807"/>
          </a:xfrm>
          <a:prstGeom prst="rect">
            <a:avLst/>
          </a:prstGeom>
        </p:spPr>
      </p:pic>
      <p:pic>
        <p:nvPicPr>
          <p:cNvPr id="7" name="Picture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B1723BA-6B74-4F2F-BD63-CD764E7A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859108"/>
            <a:ext cx="3113904" cy="31397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A563CBD-2D3A-4DB7-964B-217BD9196F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C743-5AE3-4C88-9D46-083E596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13_Space_Filling_Curves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Had a separate function for each shape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Each being labeled a different number to not lose track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9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8AB56-819A-49B9-B5F6-C1096F6933B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B53EB0B-F363-4A27-B83F-FD07A7B7B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9" r="-1" b="11556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DC29B9-9A1E-484D-9BE4-A6BC330C6D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3183-97ED-4FF7-9303-838FF121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01_Patterns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simple pattern that actually took some time to figure out</a:t>
            </a:r>
          </a:p>
          <a:p>
            <a:r>
              <a:rPr lang="en-US" dirty="0">
                <a:solidFill>
                  <a:schemeClr val="bg1"/>
                </a:solidFill>
              </a:rPr>
              <a:t>The pentominoes can be clearly seen and were hard to pick out</a:t>
            </a:r>
          </a:p>
        </p:txBody>
      </p:sp>
    </p:spTree>
    <p:extLst>
      <p:ext uri="{BB962C8B-B14F-4D97-AF65-F5344CB8AC3E}">
        <p14:creationId xmlns:p14="http://schemas.microsoft.com/office/powerpoint/2010/main" val="107554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239521-4E27-466E-9087-5C3D9CD1C9A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A25EC-18A8-4361-8C6C-64D92B16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24" y="803751"/>
            <a:ext cx="5057298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D3DF8A-480D-4BB4-B603-B70596CFD6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A45F1-132F-46F0-A1A9-7F2E642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02_Pixel 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Compared to original picture, it was kind of easy to count out the blocks</a:t>
            </a:r>
          </a:p>
          <a:p>
            <a:r>
              <a:rPr lang="en-US" dirty="0">
                <a:solidFill>
                  <a:schemeClr val="bg1"/>
                </a:solidFill>
              </a:rPr>
              <a:t>It was just a matter of placing the picture and trying to center it</a:t>
            </a:r>
          </a:p>
        </p:txBody>
      </p:sp>
    </p:spTree>
    <p:extLst>
      <p:ext uri="{BB962C8B-B14F-4D97-AF65-F5344CB8AC3E}">
        <p14:creationId xmlns:p14="http://schemas.microsoft.com/office/powerpoint/2010/main" val="27266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664579-54EE-4B00-ABDE-CC6C32B7A2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3CCAF-CCDB-4C6F-A5F5-304F5E1EDC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F9588B-174D-40E8-987D-A76329EF5C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11849-8571-49CD-8068-4EEF37C96B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A21100-B2B8-4886-A184-7E9D86BFF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A074922-EB80-4E66-BFB1-8CA407C898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0C0619E-6856-4E70-A71A-29C280E8E3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2FD629B-0E42-425D-B92B-7C52D9DE6A7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FE9AEB8-833F-4528-85F6-869D9BB6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705232"/>
            <a:ext cx="3113903" cy="3447535"/>
          </a:xfrm>
          <a:prstGeom prst="rect">
            <a:avLst/>
          </a:prstGeom>
        </p:spPr>
      </p:pic>
      <p:pic>
        <p:nvPicPr>
          <p:cNvPr id="7" name="Picture 6" descr="A bathroom with a tiled wall&#10;&#10;Description generated with high confidence">
            <a:extLst>
              <a:ext uri="{FF2B5EF4-FFF2-40B4-BE49-F238E27FC236}">
                <a16:creationId xmlns:a16="http://schemas.microsoft.com/office/drawing/2014/main" id="{D17CD8AD-4D11-43AA-B364-FF456A95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08457"/>
            <a:ext cx="3113904" cy="28410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A563CBD-2D3A-4DB7-964B-217BD9196F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B8A1-B095-4E14-85BC-166BD647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04_Objects in Bricklayer-Lite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1 code was pretty basic and didn’t take much time</a:t>
            </a:r>
          </a:p>
          <a:p>
            <a:r>
              <a:rPr lang="en-US" dirty="0">
                <a:solidFill>
                  <a:schemeClr val="bg1"/>
                </a:solidFill>
              </a:rPr>
              <a:t>Only problem was the nitpicky aspect of leaving 1 shape under the other</a:t>
            </a:r>
          </a:p>
        </p:txBody>
      </p:sp>
    </p:spTree>
    <p:extLst>
      <p:ext uri="{BB962C8B-B14F-4D97-AF65-F5344CB8AC3E}">
        <p14:creationId xmlns:p14="http://schemas.microsoft.com/office/powerpoint/2010/main" val="6991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8AB56-819A-49B9-B5F6-C1096F6933B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5872A0E-6C09-48BC-A3EF-D166478FC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7854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DC29B9-9A1E-484D-9BE4-A6BC330C6D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89FB4-C306-4C02-9965-972E798F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05_Objects around Bryan in Bricklayer-Lite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lockers were created in the grid due to computer problems</a:t>
            </a:r>
          </a:p>
          <a:p>
            <a:r>
              <a:rPr lang="en-US" dirty="0">
                <a:solidFill>
                  <a:schemeClr val="bg1"/>
                </a:solidFill>
              </a:rPr>
              <a:t>The spacing was hard to figure out, so I had to guess on a good chunk of it.</a:t>
            </a:r>
          </a:p>
        </p:txBody>
      </p:sp>
    </p:spTree>
    <p:extLst>
      <p:ext uri="{BB962C8B-B14F-4D97-AF65-F5344CB8AC3E}">
        <p14:creationId xmlns:p14="http://schemas.microsoft.com/office/powerpoint/2010/main" val="288633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19C03-DD2C-48BD-9DD6-D8C4F8993BC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8D3AA0-122A-4F23-BF74-A803B9272E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D19BC2-2A8F-4CAE-87DA-3812B75DBD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563DEF-B12E-4A38-BDB9-B376F748F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006844-F680-4FFB-B20A-4BCCE924C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7E6504-4B9F-45FD-97D4-A5C66D5108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8A9C7C-6CEF-4D9C-BFAC-71ECFB90DC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A1D942-8105-4F58-8B1B-BCDBB68431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D4B74EC-599A-4840-9B3B-B599B4F78D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8579109-4578-468D-920F-279B45C4A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8" r="1" b="1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D6C74A2-47DD-4468-B8A3-56631C55A5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6" r="39235" b="-2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7FF10A7-02F0-493C-A4B4-E9A7392F47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55D6D-E766-4A62-B63A-F765A276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Name Project</a:t>
            </a:r>
            <a:br>
              <a:rPr lang="en-US" sz="3100"/>
            </a:br>
            <a:endParaRPr lang="en-US" sz="310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was terrible and took forever</a:t>
            </a:r>
          </a:p>
          <a:p>
            <a:r>
              <a:rPr lang="en-US" dirty="0">
                <a:solidFill>
                  <a:schemeClr val="bg1"/>
                </a:solidFill>
              </a:rPr>
              <a:t>Was in level 1 and computer issues were a plenty.</a:t>
            </a:r>
          </a:p>
          <a:p>
            <a:r>
              <a:rPr lang="en-US" dirty="0">
                <a:solidFill>
                  <a:schemeClr val="bg1"/>
                </a:solidFill>
              </a:rPr>
              <a:t>I don’t want to talk about it anymore…</a:t>
            </a:r>
          </a:p>
        </p:txBody>
      </p:sp>
    </p:spTree>
    <p:extLst>
      <p:ext uri="{BB962C8B-B14F-4D97-AF65-F5344CB8AC3E}">
        <p14:creationId xmlns:p14="http://schemas.microsoft.com/office/powerpoint/2010/main" val="345107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CF6162-C90D-43BF-B7E4-A7B29A16196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860A4-6A75-4E92-905D-FA03EEDB86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4D18F8-52F0-47E4-B7C3-DF0A6AECC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4" r="7059" b="1"/>
          <a:stretch/>
        </p:blipFill>
        <p:spPr>
          <a:xfrm>
            <a:off x="734846" y="731520"/>
            <a:ext cx="10693566" cy="39952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778E3-D5B9-4A4E-A0C1-DDE33BAD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Flag Project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Computer issues are a pain…</a:t>
            </a:r>
          </a:p>
        </p:txBody>
      </p:sp>
    </p:spTree>
    <p:extLst>
      <p:ext uri="{BB962C8B-B14F-4D97-AF65-F5344CB8AC3E}">
        <p14:creationId xmlns:p14="http://schemas.microsoft.com/office/powerpoint/2010/main" val="212277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ADB3A8-DB23-4150-A85C-006D092D46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C6F5-63F0-44AE-86FB-669AEF832CF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61DA49-F583-4172-A4B3-DF687A150A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4A5049-A878-45F5-B470-E4055C5249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E1FA92-E391-4228-A379-39B1536098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C515EB-0A2F-4B14-9BB4-F3436ADB4A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E048420-AEC0-47A3-8F23-06D54190E3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8D34A33-9305-4ECC-AD2B-2B2878EA1A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3105088-D917-4508-94ED-0E85D6C8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209392"/>
            <a:ext cx="4828707" cy="1581817"/>
          </a:xfrm>
          <a:prstGeom prst="rect">
            <a:avLst/>
          </a:prstGeom>
        </p:spPr>
      </p:pic>
      <p:pic>
        <p:nvPicPr>
          <p:cNvPr id="7" name="Picture 6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5911BEEE-7787-465E-9F96-B29BB4AD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054" y="3520086"/>
            <a:ext cx="2286417" cy="27103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9A1072-CCD5-4242-A77E-F96255E0DC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86176-4A93-4681-8B90-C49EBDA2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/>
              <a:t>11_All_Functions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was one of my first encounters with level 3 in bricklayer.</a:t>
            </a:r>
          </a:p>
          <a:p>
            <a:r>
              <a:rPr lang="en-US" dirty="0">
                <a:solidFill>
                  <a:schemeClr val="bg1"/>
                </a:solidFill>
              </a:rPr>
              <a:t>I decided a simple pattern in using all functions.</a:t>
            </a:r>
          </a:p>
          <a:p>
            <a:r>
              <a:rPr lang="en-US" dirty="0">
                <a:solidFill>
                  <a:schemeClr val="bg1"/>
                </a:solidFill>
              </a:rPr>
              <a:t>This particular code focuses on the main pattern which is the blue circle, black square and the red square.</a:t>
            </a:r>
          </a:p>
        </p:txBody>
      </p:sp>
    </p:spTree>
    <p:extLst>
      <p:ext uri="{BB962C8B-B14F-4D97-AF65-F5344CB8AC3E}">
        <p14:creationId xmlns:p14="http://schemas.microsoft.com/office/powerpoint/2010/main" val="230895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5">
            <a:extLst>
              <a:ext uri="{FF2B5EF4-FFF2-40B4-BE49-F238E27FC236}">
                <a16:creationId xmlns:a16="http://schemas.microsoft.com/office/drawing/2014/main" id="{75470EA5-2C05-48AF-A34D-F5A833ECB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37">
            <a:extLst>
              <a:ext uri="{FF2B5EF4-FFF2-40B4-BE49-F238E27FC236}">
                <a16:creationId xmlns:a16="http://schemas.microsoft.com/office/drawing/2014/main" id="{3E1662CF-4265-42B8-9164-9A3399A2B4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814DA2-9EDA-4B17-AE01-05C72703D0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39">
              <a:extLst>
                <a:ext uri="{FF2B5EF4-FFF2-40B4-BE49-F238E27FC236}">
                  <a16:creationId xmlns:a16="http://schemas.microsoft.com/office/drawing/2014/main" id="{1ECD78F6-AA0D-4913-8053-2614A709D4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B2E05D-7533-4CA6-8AA3-2F5104DC32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03AD4EE8-0623-49AC-B811-D27360937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7AC7BF4B-628B-435E-A6B3-78799BED1F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35A9852-44FA-4EBB-BC24-738407A8C0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9" name="Content Placeholder 4" descr="A black and white tile&#10;&#10;Description generated with high confidence">
            <a:extLst>
              <a:ext uri="{FF2B5EF4-FFF2-40B4-BE49-F238E27FC236}">
                <a16:creationId xmlns:a16="http://schemas.microsoft.com/office/drawing/2014/main" id="{8010BDB4-8CDE-41D4-BCAB-48A0691B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79" y="803750"/>
            <a:ext cx="2955817" cy="2545762"/>
          </a:xfrm>
          <a:prstGeom prst="rect">
            <a:avLst/>
          </a:prstGeom>
        </p:spPr>
      </p:pic>
      <p:pic>
        <p:nvPicPr>
          <p:cNvPr id="7" name="Picture 6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D4CC07FD-6B56-440C-92F8-E94E3309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1680156"/>
            <a:ext cx="3113903" cy="3497688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09B59C8-ECC2-4B48-A4C5-9397E5BC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36" y="3826582"/>
            <a:ext cx="3113904" cy="1909571"/>
          </a:xfrm>
          <a:prstGeom prst="rect">
            <a:avLst/>
          </a:prstGeom>
        </p:spPr>
      </p:pic>
      <p:sp>
        <p:nvSpPr>
          <p:cNvPr id="52" name="Rectangle 45">
            <a:extLst>
              <a:ext uri="{FF2B5EF4-FFF2-40B4-BE49-F238E27FC236}">
                <a16:creationId xmlns:a16="http://schemas.microsoft.com/office/drawing/2014/main" id="{8A726B8C-DEC0-44C1-BD32-82B70EF3B5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34D18-583B-4FC6-B0B1-C5484CF2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12_Real_Image</a:t>
            </a:r>
            <a:endParaRPr lang="en-US" sz="2800" dirty="0"/>
          </a:p>
        </p:txBody>
      </p:sp>
      <p:sp>
        <p:nvSpPr>
          <p:cNvPr id="31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was my attempt at the New Line Cinema logo.</a:t>
            </a:r>
          </a:p>
          <a:p>
            <a:r>
              <a:rPr lang="en-US" dirty="0">
                <a:solidFill>
                  <a:schemeClr val="bg1"/>
                </a:solidFill>
              </a:rPr>
              <a:t>The square was pretty basic and easy to figure out</a:t>
            </a:r>
          </a:p>
          <a:p>
            <a:r>
              <a:rPr lang="en-US" dirty="0">
                <a:solidFill>
                  <a:schemeClr val="bg1"/>
                </a:solidFill>
              </a:rPr>
              <a:t>The slant caused problems because I didn’t have a real solution on how to work the slant.</a:t>
            </a:r>
          </a:p>
        </p:txBody>
      </p:sp>
    </p:spTree>
    <p:extLst>
      <p:ext uri="{BB962C8B-B14F-4D97-AF65-F5344CB8AC3E}">
        <p14:creationId xmlns:p14="http://schemas.microsoft.com/office/powerpoint/2010/main" val="25003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D3BEE-E06F-4F6D-80A1-DF9A61FC8443}"/>
</file>

<file path=customXml/itemProps2.xml><?xml version="1.0" encoding="utf-8"?>
<ds:datastoreItem xmlns:ds="http://schemas.openxmlformats.org/officeDocument/2006/customXml" ds:itemID="{200A9A10-1546-4CAA-855D-1FA2B7E4004E}"/>
</file>

<file path=customXml/itemProps3.xml><?xml version="1.0" encoding="utf-8"?>
<ds:datastoreItem xmlns:ds="http://schemas.openxmlformats.org/officeDocument/2006/customXml" ds:itemID="{18F88F3E-E5C1-4C5A-B40A-0EE4278716EA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285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Math Analysis</vt:lpstr>
      <vt:lpstr>01_Patterns</vt:lpstr>
      <vt:lpstr>02_Pixel Art</vt:lpstr>
      <vt:lpstr>04_Objects in Bricklayer-Lite</vt:lpstr>
      <vt:lpstr>05_Objects around Bryan in Bricklayer-Lite</vt:lpstr>
      <vt:lpstr>Name Project </vt:lpstr>
      <vt:lpstr>Flag Project</vt:lpstr>
      <vt:lpstr>11_All_Functions</vt:lpstr>
      <vt:lpstr>12_Real_Image</vt:lpstr>
      <vt:lpstr>13_Space_Filling_Curves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</dc:title>
  <dc:creator>Francisco Salazar</dc:creator>
  <cp:lastModifiedBy>Francisco Salazar</cp:lastModifiedBy>
  <cp:revision>3</cp:revision>
  <dcterms:created xsi:type="dcterms:W3CDTF">2017-12-05T15:23:00Z</dcterms:created>
  <dcterms:modified xsi:type="dcterms:W3CDTF">2017-12-19T16:22:50Z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