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FD24-2665-4A30-A61B-73D29C261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2DD5B-6857-4D44-A3BF-2295FB2C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8E14-A932-4568-A559-60BDAC8A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C803-821F-4CA4-AAE5-67F55780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E822-B626-47E6-96A5-FEF71B2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6E1A-D5B6-41DC-831D-DF654EAE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230DF-7711-49B6-AE8C-12C82CFB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10F9-2035-4574-9B09-4664AD3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8773-6A48-4D81-BA00-94E69822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47F2-6702-4A00-8102-A1D59D8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3DAC9-0017-45F0-A049-D649D74F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92AF-2951-4D4A-BAF1-35421DBF4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2D13-D409-4779-BCB2-0A213D3A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FF72-9DC2-4620-A164-8C262857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18B9-A52B-415B-975F-C66999CF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B294-6CFE-475E-A85D-754AE480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A1A4-02FC-495E-A6B7-C3ECE61E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893-E7D1-43B1-A8D3-E1FDCF73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D1C1-A96A-4E75-BE9B-F78B729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5EA0-2F0B-446A-A183-0725F2DD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8CFC-481A-4C77-B905-E1802A3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6A5C-87A1-4A10-B1DC-D47149B7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9144-A565-4307-9C30-4859514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5AB0-0563-45C9-A934-84DB59D9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CCB7-B6BA-4DC1-84F0-69D6CBDB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6957-1E1A-4216-9E63-D838DFCB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E296-1FB6-492D-9840-ECF7E5A9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EF1D-AB56-4672-A73A-4926DF68A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1646E-FED1-486D-AA6A-DBD6A78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5A44-2737-46D7-8EAD-60E61A8A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C8B-B647-4F9C-AD69-7EBC0F96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8890-3B02-47D3-A909-7E3CC7BD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2E8E-F17C-4E1A-B320-9B52113E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8759-0D43-496D-9549-EED235E7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B8EAD-0303-47FE-8579-425437470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5D84A-08D8-4233-AEE4-04623FC1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AA0D0-A984-4510-8E99-D601930F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87867-55F6-49A3-B84F-C8FA612E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8CC8-A1BE-4EF8-8935-6B64D8D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EA6-C583-4E53-AB37-FB791172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BD6E7-C048-480B-87F2-B3ADF8AA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082F1-50BA-48F9-8E03-1910C1A3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D4C91-F5D5-4CE1-96FA-31B1321C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38882-5955-45DB-BA22-85A0371D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C8A1-8091-41C9-9B8B-3B7CD835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8D0D-282F-49DE-98D8-03FD708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57C-28E1-4E83-9B6B-61F07C28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7339-357D-4F38-AE3D-E4A938EA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AE486-05C4-4405-BEA5-D0E13ABC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DB83D-6B06-4F8A-BBD7-52A8B690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1A96-FB1C-40FF-973E-0658A24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A9A0-01F6-421A-9749-F926528A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4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0A39-6425-4BAF-9384-BE71BB43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BB4A1-450A-4BF6-96EF-53BC79BAF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0D3D-386A-44C0-A237-958D36E1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E2AF-F422-4828-92B2-AF793066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5E6A-2552-4B51-A4A9-A390DE1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EAF1-82B7-414D-9B4A-9384CB7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EDEB-6DF5-452B-966F-CD79F511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EE02-A298-4176-B270-CBEC2EC9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6996-846E-4574-B015-28BB2F5B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7CAA-DEBA-4474-A659-3493038E17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095-9F2A-4EDE-A6C1-2A8F9530F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CF1E-5BB9-48CD-A392-2B37B8F0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512A-D04A-428F-A2E2-AF9C63B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3ADB-8EE4-467F-950A-14145A8D3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D8554-699D-436D-8AFC-81A819EEE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Queen</a:t>
            </a:r>
          </a:p>
        </p:txBody>
      </p:sp>
    </p:spTree>
    <p:extLst>
      <p:ext uri="{BB962C8B-B14F-4D97-AF65-F5344CB8AC3E}">
        <p14:creationId xmlns:p14="http://schemas.microsoft.com/office/powerpoint/2010/main" val="234771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F257-AFE0-4F8A-8A59-CEB249DD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part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F61B4-79AC-42E6-ACE9-C953EB249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68" y="1204182"/>
            <a:ext cx="6956878" cy="4840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B0957-1488-49D8-88E1-A6CD427E4318}"/>
              </a:ext>
            </a:extLst>
          </p:cNvPr>
          <p:cNvSpPr txBox="1"/>
          <p:nvPr/>
        </p:nvSpPr>
        <p:spPr>
          <a:xfrm>
            <a:off x="838200" y="2096086"/>
            <a:ext cx="3804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very easy</a:t>
            </a:r>
          </a:p>
          <a:p>
            <a:r>
              <a:rPr lang="en-US" dirty="0"/>
              <a:t>Once he made the first 2 I just copied pasted </a:t>
            </a:r>
            <a:r>
              <a:rPr lang="en-US" dirty="0" err="1"/>
              <a:t>myfunctions</a:t>
            </a:r>
            <a:r>
              <a:rPr lang="en-US" dirty="0"/>
              <a:t> to get the </a:t>
            </a:r>
            <a:r>
              <a:rPr lang="en-US"/>
              <a:t>full thing</a:t>
            </a:r>
          </a:p>
        </p:txBody>
      </p:sp>
    </p:spTree>
    <p:extLst>
      <p:ext uri="{BB962C8B-B14F-4D97-AF65-F5344CB8AC3E}">
        <p14:creationId xmlns:p14="http://schemas.microsoft.com/office/powerpoint/2010/main" val="108236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F07B-3E4B-4CC9-8022-A039C11C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4F494-A3B7-4389-AFDE-1542A1D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8" y="597877"/>
            <a:ext cx="4301567" cy="5662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C1645-740D-4DF4-A3A6-355297C8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62" y="597878"/>
            <a:ext cx="2725260" cy="5549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CDAC4-776D-4D0F-A43D-80426E7776B1}"/>
              </a:ext>
            </a:extLst>
          </p:cNvPr>
          <p:cNvSpPr txBox="1"/>
          <p:nvPr/>
        </p:nvSpPr>
        <p:spPr>
          <a:xfrm>
            <a:off x="1055077" y="1842868"/>
            <a:ext cx="282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simple</a:t>
            </a:r>
          </a:p>
          <a:p>
            <a:r>
              <a:rPr lang="en-US" dirty="0"/>
              <a:t>The white circles are the eyes and the ear buds</a:t>
            </a:r>
          </a:p>
          <a:p>
            <a:r>
              <a:rPr lang="en-US" dirty="0"/>
              <a:t>The black put 2Ds are to cover some of the extra and they are the eyes</a:t>
            </a:r>
          </a:p>
          <a:p>
            <a:r>
              <a:rPr lang="en-US" dirty="0"/>
              <a:t>Everything else is the cords and the head shape</a:t>
            </a:r>
          </a:p>
        </p:txBody>
      </p:sp>
    </p:spTree>
    <p:extLst>
      <p:ext uri="{BB962C8B-B14F-4D97-AF65-F5344CB8AC3E}">
        <p14:creationId xmlns:p14="http://schemas.microsoft.com/office/powerpoint/2010/main" val="87606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E109-A252-48EE-8EEB-2A006DC3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filling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71126-1F20-406B-9447-2FF13FB6E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68" y="977094"/>
            <a:ext cx="5525208" cy="5515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79FC0-6CE3-4CC6-B6F0-4AB0885BF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95" y="2028751"/>
            <a:ext cx="3029373" cy="2800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84D5BB-A93F-4458-BAA7-2F4DF808136F}"/>
              </a:ext>
            </a:extLst>
          </p:cNvPr>
          <p:cNvSpPr txBox="1"/>
          <p:nvPr/>
        </p:nvSpPr>
        <p:spPr>
          <a:xfrm>
            <a:off x="464234" y="2166425"/>
            <a:ext cx="2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the Black S variable</a:t>
            </a:r>
          </a:p>
          <a:p>
            <a:r>
              <a:rPr lang="en-US" dirty="0"/>
              <a:t>With the red dot</a:t>
            </a:r>
          </a:p>
          <a:p>
            <a:r>
              <a:rPr lang="en-US" dirty="0"/>
              <a:t>I make it into rows later on and its repeated </a:t>
            </a:r>
          </a:p>
        </p:txBody>
      </p:sp>
    </p:spTree>
    <p:extLst>
      <p:ext uri="{BB962C8B-B14F-4D97-AF65-F5344CB8AC3E}">
        <p14:creationId xmlns:p14="http://schemas.microsoft.com/office/powerpoint/2010/main" val="33257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C18-709C-46B8-9A20-E050054C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67BA0-E8C9-479B-8094-665B6B7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5" y="531994"/>
            <a:ext cx="5856875" cy="5794011"/>
          </a:xfrm>
        </p:spPr>
      </p:pic>
    </p:spTree>
    <p:extLst>
      <p:ext uri="{BB962C8B-B14F-4D97-AF65-F5344CB8AC3E}">
        <p14:creationId xmlns:p14="http://schemas.microsoft.com/office/powerpoint/2010/main" val="222411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A78-AF98-45EE-9223-228DC31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DC6CD-603E-4325-B1BE-05BDED61C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0" y="762952"/>
            <a:ext cx="8534399" cy="4713923"/>
          </a:xfrm>
        </p:spPr>
      </p:pic>
    </p:spTree>
    <p:extLst>
      <p:ext uri="{BB962C8B-B14F-4D97-AF65-F5344CB8AC3E}">
        <p14:creationId xmlns:p14="http://schemas.microsoft.com/office/powerpoint/2010/main" val="1778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0F1-E6EA-456C-9D41-DCDEAEDE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</a:t>
            </a:r>
            <a:r>
              <a:rPr lang="en-US" dirty="0" err="1"/>
              <a:t>bryan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84A2C-5664-4813-ABCA-2E3C881E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70" y="464749"/>
            <a:ext cx="7529830" cy="6393251"/>
          </a:xfrm>
        </p:spPr>
      </p:pic>
    </p:spTree>
    <p:extLst>
      <p:ext uri="{BB962C8B-B14F-4D97-AF65-F5344CB8AC3E}">
        <p14:creationId xmlns:p14="http://schemas.microsoft.com/office/powerpoint/2010/main" val="38844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388B-F406-4885-B030-074788ED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337E-4246-40D0-A81B-38386A323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002E53-04A5-41B4-9271-E77E86004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90" y="2550161"/>
            <a:ext cx="4143730" cy="41209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13029-42E2-4728-A208-F6676EFA4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806594"/>
          </a:xfrm>
        </p:spPr>
        <p:txBody>
          <a:bodyPr/>
          <a:lstStyle/>
          <a:p>
            <a:r>
              <a:rPr lang="en-US" dirty="0" err="1"/>
              <a:t>Backround</a:t>
            </a:r>
            <a:r>
              <a:rPr lang="en-US" dirty="0"/>
              <a:t> code</a:t>
            </a:r>
          </a:p>
          <a:p>
            <a:r>
              <a:rPr lang="en-US" dirty="0"/>
              <a:t>Half black </a:t>
            </a:r>
          </a:p>
          <a:p>
            <a:r>
              <a:rPr lang="en-US" dirty="0"/>
              <a:t>Half white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E58D5A-7424-49A6-AC49-CE58A01278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2" y="3821113"/>
            <a:ext cx="4363096" cy="1806595"/>
          </a:xfrm>
        </p:spPr>
      </p:pic>
    </p:spTree>
    <p:extLst>
      <p:ext uri="{BB962C8B-B14F-4D97-AF65-F5344CB8AC3E}">
        <p14:creationId xmlns:p14="http://schemas.microsoft.com/office/powerpoint/2010/main" val="23592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DAA-E8D4-4E7A-B57C-A1D45F37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181C5-E473-4A35-9447-630860D0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30" y="929499"/>
            <a:ext cx="5534797" cy="5563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C89CC-3036-4867-807C-8E999A9F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1" y="1707298"/>
            <a:ext cx="3438910" cy="172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20189-35CE-4560-9AAA-DFA5F66CC86E}"/>
              </a:ext>
            </a:extLst>
          </p:cNvPr>
          <p:cNvSpPr txBox="1"/>
          <p:nvPr/>
        </p:nvSpPr>
        <p:spPr>
          <a:xfrm>
            <a:off x="0" y="1690688"/>
            <a:ext cx="286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My function</a:t>
            </a:r>
          </a:p>
          <a:p>
            <a:r>
              <a:rPr lang="en-US" dirty="0"/>
              <a:t>The first logo</a:t>
            </a:r>
          </a:p>
          <a:p>
            <a:r>
              <a:rPr lang="en-US" dirty="0"/>
              <a:t>Repeated after</a:t>
            </a:r>
          </a:p>
        </p:txBody>
      </p:sp>
    </p:spTree>
    <p:extLst>
      <p:ext uri="{BB962C8B-B14F-4D97-AF65-F5344CB8AC3E}">
        <p14:creationId xmlns:p14="http://schemas.microsoft.com/office/powerpoint/2010/main" val="317285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2DB-63D1-42A4-918E-D92238D9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1DFD4-2568-454E-8B72-E5F4DA54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31" y="731520"/>
            <a:ext cx="5945554" cy="5761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3CA17-4782-4BC4-A5DC-2049BA0C2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43" y="2133283"/>
            <a:ext cx="3446888" cy="2397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9CF7D-29B8-42B1-BB9C-39370955685E}"/>
              </a:ext>
            </a:extLst>
          </p:cNvPr>
          <p:cNvSpPr txBox="1"/>
          <p:nvPr/>
        </p:nvSpPr>
        <p:spPr>
          <a:xfrm>
            <a:off x="223520" y="2519680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white lines</a:t>
            </a:r>
          </a:p>
          <a:p>
            <a:r>
              <a:rPr lang="en-US" dirty="0"/>
              <a:t>Over a black </a:t>
            </a:r>
            <a:r>
              <a:rPr lang="en-US" dirty="0" err="1"/>
              <a:t>backround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4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E07-6A89-4BC6-BB70-1C6460E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2C777-14F1-4198-AE91-F5293677B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699731" cy="5633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4754D-3BCF-425D-9853-FF7C6EE1E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1799048"/>
            <a:ext cx="3610479" cy="2185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9569E-71D6-4B0C-A7F0-F1F9A4A044F7}"/>
              </a:ext>
            </a:extLst>
          </p:cNvPr>
          <p:cNvSpPr txBox="1"/>
          <p:nvPr/>
        </p:nvSpPr>
        <p:spPr>
          <a:xfrm>
            <a:off x="1" y="2174240"/>
            <a:ext cx="248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circle</a:t>
            </a:r>
          </a:p>
          <a:p>
            <a:r>
              <a:rPr lang="en-US" dirty="0"/>
              <a:t>Repeated later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9370-6A88-4496-8C00-313B3FD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Part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8FA5A-0F57-495E-ABE5-13184CBDA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16" y="732173"/>
            <a:ext cx="5555084" cy="53936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84324-1B42-4A7C-A26E-691ADD88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9" t="100000" r="100000" b="-6475"/>
          <a:stretch/>
        </p:blipFill>
        <p:spPr>
          <a:xfrm>
            <a:off x="579889" y="6125827"/>
            <a:ext cx="45719" cy="2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94539E-C5A2-4E80-B001-AE9B4B4284BE}">
  <ds:schemaRefs>
    <ds:schemaRef ds:uri="http://purl.org/dc/terms/"/>
    <ds:schemaRef ds:uri="00b15134-19c9-4e86-970e-5c1f10906d0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57B3B3-65A2-4B55-BBD7-43C15AC94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E16D2-3627-4D4F-9928-F158B9572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15134-19c9-4e86-970e-5c1f10906d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Presentation</vt:lpstr>
      <vt:lpstr>Patterns</vt:lpstr>
      <vt:lpstr>Pixel art</vt:lpstr>
      <vt:lpstr>Objects in bryan</vt:lpstr>
      <vt:lpstr>Name Project</vt:lpstr>
      <vt:lpstr>Flag Project</vt:lpstr>
      <vt:lpstr>More patterns </vt:lpstr>
      <vt:lpstr>All Functions part 1</vt:lpstr>
      <vt:lpstr>All functions Part 2</vt:lpstr>
      <vt:lpstr>All functions part 3</vt:lpstr>
      <vt:lpstr>Real image</vt:lpstr>
      <vt:lpstr>Space filling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Dylan Queen</dc:creator>
  <cp:lastModifiedBy>Dylan Queen</cp:lastModifiedBy>
  <cp:revision>9</cp:revision>
  <dcterms:created xsi:type="dcterms:W3CDTF">2017-12-01T15:42:13Z</dcterms:created>
  <dcterms:modified xsi:type="dcterms:W3CDTF">2017-12-05T16:36:54Z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