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ANALYSIS: </a:t>
            </a:r>
            <a:br>
              <a:rPr lang="en-US" dirty="0" smtClean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Jakob Tague</a:t>
            </a:r>
          </a:p>
          <a:p>
            <a:r>
              <a:rPr lang="en-US" dirty="0" smtClean="0"/>
              <a:t>B4</a:t>
            </a:r>
          </a:p>
        </p:txBody>
      </p:sp>
    </p:spTree>
    <p:extLst>
      <p:ext uri="{BB962C8B-B14F-4D97-AF65-F5344CB8AC3E}">
        <p14:creationId xmlns:p14="http://schemas.microsoft.com/office/powerpoint/2010/main" val="58909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3881437" cy="3881437"/>
          </a:xfrm>
        </p:spPr>
      </p:pic>
      <p:sp>
        <p:nvSpPr>
          <p:cNvPr id="5" name="TextBox 4"/>
          <p:cNvSpPr txBox="1"/>
          <p:nvPr/>
        </p:nvSpPr>
        <p:spPr>
          <a:xfrm>
            <a:off x="4772024" y="2160588"/>
            <a:ext cx="4619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 used to create: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 complex to recreate in bricklayer within the time allotted for a normal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one of the many possibilities with this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off of video game character “Bounty Hunter”, from </a:t>
            </a:r>
            <a:r>
              <a:rPr lang="en-US" i="1" dirty="0" smtClean="0"/>
              <a:t>“Darkest Dungeon (2016)”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6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64" y="609600"/>
            <a:ext cx="3741352" cy="415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56" y="609600"/>
            <a:ext cx="3692082" cy="60477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5112"/>
            <a:ext cx="3865696" cy="36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AROUND BRYAN HIGH:</a:t>
            </a:r>
            <a:br>
              <a:rPr lang="en-US" dirty="0" smtClean="0"/>
            </a:br>
            <a:r>
              <a:rPr lang="en-US" dirty="0" smtClean="0"/>
              <a:t>CAFETERIA BARS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23978"/>
            <a:ext cx="6610350" cy="35372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609600"/>
            <a:ext cx="3638550" cy="53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8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PROJECT:</a:t>
            </a:r>
            <a:br>
              <a:rPr lang="en-US" dirty="0" smtClean="0"/>
            </a:br>
            <a:r>
              <a:rPr lang="en-US" dirty="0" smtClean="0"/>
              <a:t>SWIZTERLAND AND INDIA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213"/>
            <a:ext cx="3863383" cy="388143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52" y="459132"/>
            <a:ext cx="3924300" cy="56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5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PATTERN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83531"/>
            <a:ext cx="4780491" cy="48026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62" y="609600"/>
            <a:ext cx="3693640" cy="57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GRIDLOCK PATTERN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9"/>
            <a:ext cx="4611237" cy="46323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33" y="609600"/>
            <a:ext cx="2633538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8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PROJECT: REAL LIFE IMAGE</a:t>
            </a:r>
            <a:br>
              <a:rPr lang="en-US" dirty="0" smtClean="0"/>
            </a:br>
            <a:r>
              <a:rPr lang="en-US" i="1" dirty="0" smtClean="0"/>
              <a:t>“Darkest Dungeon Logo”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850533" cy="38814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25" y="1551781"/>
            <a:ext cx="2656641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1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“PLACE, LINE, RADIUS, CIRCLE” </a:t>
            </a:r>
            <a:br>
              <a:rPr lang="en-US" dirty="0" smtClean="0"/>
            </a:br>
            <a:r>
              <a:rPr lang="en-US" dirty="0" smtClean="0"/>
              <a:t>PATTERN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4339075" cy="43525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673" y="609600"/>
            <a:ext cx="3661327" cy="56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58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34456C-1E0D-45A5-B12A-03CD2DA15272}"/>
</file>

<file path=customXml/itemProps2.xml><?xml version="1.0" encoding="utf-8"?>
<ds:datastoreItem xmlns:ds="http://schemas.openxmlformats.org/officeDocument/2006/customXml" ds:itemID="{55188A86-0AD3-4C93-9EC8-1B9F486EC4D7}"/>
</file>

<file path=customXml/itemProps3.xml><?xml version="1.0" encoding="utf-8"?>
<ds:datastoreItem xmlns:ds="http://schemas.openxmlformats.org/officeDocument/2006/customXml" ds:itemID="{514201B8-0933-469D-9515-47507501174B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86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MATH ANALYSIS:  FINAL PRESENTATION</vt:lpstr>
      <vt:lpstr>PIXEL ART</vt:lpstr>
      <vt:lpstr>NAME PROJECT</vt:lpstr>
      <vt:lpstr>OBJECTS AROUND BRYAN HIGH: CAFETERIA BARS</vt:lpstr>
      <vt:lpstr>FLAG PROJECT: SWIZTERLAND AND INDIA</vt:lpstr>
      <vt:lpstr>CIRCLE PATTERN PROJECT</vt:lpstr>
      <vt:lpstr>GRIDLOCK PATTERN PROJECT</vt:lpstr>
      <vt:lpstr>DESIGN PROJECT: REAL LIFE IMAGE “Darkest Dungeon Logo”</vt:lpstr>
      <vt:lpstr>“PLACE, LINE, RADIUS, CIRCLE”  PATTERN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ANALYSIS:  FINAL PRESENTATION</dc:title>
  <dc:creator>Jake</dc:creator>
  <cp:lastModifiedBy>Jake</cp:lastModifiedBy>
  <cp:revision>2</cp:revision>
  <dcterms:created xsi:type="dcterms:W3CDTF">2017-12-19T01:21:14Z</dcterms:created>
  <dcterms:modified xsi:type="dcterms:W3CDTF">2017-12-19T01:38:06Z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