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276A-5EA3-4621-9155-82C116335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DEAD6-0144-45A8-B1A7-EC598FB52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Noah Watkins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4FEA7-802F-4391-9BFE-272BEBF7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19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2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38B0-7703-44C2-A9F8-50A200D7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B3765-14E4-4B29-9182-F9218D090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54" y="2451028"/>
            <a:ext cx="3705619" cy="36496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8A1EE8-F17C-4219-AC99-4DCD78A4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212" y="0"/>
            <a:ext cx="7460787" cy="683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2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C950-9555-45E4-A004-F23E3B9B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D6526-5BEA-4DA6-B234-CEB161D52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503" y="2528114"/>
            <a:ext cx="3238952" cy="284837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DE98EC-AAF1-4538-B1CC-0B33481B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973" y="0"/>
            <a:ext cx="7115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87C0-42AF-4C2B-AB1D-60D3BFA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filling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799AD-B5B6-4987-94B8-6D4A9CEFE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51" y="2366621"/>
            <a:ext cx="3655805" cy="36496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D3611F-9D8C-448F-9E02-3A926593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1671637"/>
            <a:ext cx="3286125" cy="3514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35F8C5-46DA-4B83-BF47-53E92EFA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643" y="458665"/>
            <a:ext cx="3438525" cy="37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2B07-1F90-4B66-8269-C0C885CF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19EB5-DF99-456C-87ED-36522790A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969" y="0"/>
            <a:ext cx="6831159" cy="6858000"/>
          </a:xfrm>
        </p:spPr>
      </p:pic>
    </p:spTree>
    <p:extLst>
      <p:ext uri="{BB962C8B-B14F-4D97-AF65-F5344CB8AC3E}">
        <p14:creationId xmlns:p14="http://schemas.microsoft.com/office/powerpoint/2010/main" val="3901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1C9E-A172-4E27-8D01-5D2D8277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BD005-4125-4976-ADFF-1D8FA0D6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168" y="1268"/>
            <a:ext cx="6787330" cy="6856732"/>
          </a:xfrm>
        </p:spPr>
      </p:pic>
    </p:spTree>
    <p:extLst>
      <p:ext uri="{BB962C8B-B14F-4D97-AF65-F5344CB8AC3E}">
        <p14:creationId xmlns:p14="http://schemas.microsoft.com/office/powerpoint/2010/main" val="424260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EFDF-D861-4859-8D20-DD81F526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in Bricklayer-Lite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ABEFE-A943-438E-B842-E02107ACA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40012"/>
            <a:ext cx="3999449" cy="3649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60517-4273-4AD7-993F-A511FD2C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138" y="2309279"/>
            <a:ext cx="3773238" cy="35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6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BEB2-6D5B-444D-812D-7EFF4B79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Around </a:t>
            </a:r>
            <a:r>
              <a:rPr lang="en-US" dirty="0" err="1"/>
              <a:t>bryan</a:t>
            </a:r>
            <a:r>
              <a:rPr lang="en-US" dirty="0"/>
              <a:t>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6CBB441-F5F7-4841-A6D8-FFAB6FCC7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336" y="1716259"/>
            <a:ext cx="5004851" cy="51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707D-0B5A-4733-9578-46A78519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4AF69-5FB3-4F56-B944-A7EF553A9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550" y="2394756"/>
            <a:ext cx="3703421" cy="36496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654229-0300-4BA1-8E6E-85F418FF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2" y="242887"/>
            <a:ext cx="614975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9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F720-2CE8-4C0F-81CA-3FEA7E92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1B707-1417-4BCE-8982-00DDCFDDF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632" y="2183741"/>
            <a:ext cx="3649662" cy="36496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CBF759-5422-495E-B6BD-BA8DA5949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3741"/>
            <a:ext cx="3524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1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8824-4055-48C1-BA07-269CE817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4D64A-A098-4678-B1D6-C309A5277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42" y="2436960"/>
            <a:ext cx="3715368" cy="36496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B53550-DD6A-4A0C-8710-EBE9D3F2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65" y="2065867"/>
            <a:ext cx="28765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9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5EEA-6037-44E9-951B-0B915F72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Circle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8ABB3-BBB8-48B4-A133-87E6750F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112" y="2225944"/>
            <a:ext cx="3712370" cy="36496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3BDD66-C935-4890-BFA0-E8B303FB9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490" y="609600"/>
            <a:ext cx="3257550" cy="3552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C3A296-55F9-4B4B-B632-C4BC62D3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348" y="4276578"/>
            <a:ext cx="4889043" cy="2436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AC697-881A-4576-BF84-C02BAAB64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725" y="231852"/>
            <a:ext cx="3343275" cy="31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3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242D3C3BD6643A32A4079DFC26911" ma:contentTypeVersion="4" ma:contentTypeDescription="Create a new document." ma:contentTypeScope="" ma:versionID="503e21ca5abd94e9ae66bbc16754c771">
  <xsd:schema xmlns:xsd="http://www.w3.org/2001/XMLSchema" xmlns:xs="http://www.w3.org/2001/XMLSchema" xmlns:p="http://schemas.microsoft.com/office/2006/metadata/properties" xmlns:ns2="00b15134-19c9-4e86-970e-5c1f10906d0e" targetNamespace="http://schemas.microsoft.com/office/2006/metadata/properties" ma:root="true" ma:fieldsID="b639785ca56c3418a23ea55353fe1212" ns2:_="">
    <xsd:import namespace="00b15134-19c9-4e86-970e-5c1f1090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15134-19c9-4e86-970e-5c1f1090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059A79-25BF-4282-BA48-BA6974B9E841}"/>
</file>

<file path=customXml/itemProps2.xml><?xml version="1.0" encoding="utf-8"?>
<ds:datastoreItem xmlns:ds="http://schemas.openxmlformats.org/officeDocument/2006/customXml" ds:itemID="{30CDF07C-8D21-43BD-8AA1-C6A69FFA6E14}"/>
</file>

<file path=customXml/itemProps3.xml><?xml version="1.0" encoding="utf-8"?>
<ds:datastoreItem xmlns:ds="http://schemas.openxmlformats.org/officeDocument/2006/customXml" ds:itemID="{A9FEF7C8-5AF1-48F0-9698-FDC120638871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</TotalTime>
  <Words>29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Math Analysis</vt:lpstr>
      <vt:lpstr>Patterns</vt:lpstr>
      <vt:lpstr>Pixel Art</vt:lpstr>
      <vt:lpstr>Saving in Bricklayer-Lite</vt:lpstr>
      <vt:lpstr>Objects Around bryan </vt:lpstr>
      <vt:lpstr>Name Project</vt:lpstr>
      <vt:lpstr>Flag Project</vt:lpstr>
      <vt:lpstr>More patterns</vt:lpstr>
      <vt:lpstr>Ring Circle pattern</vt:lpstr>
      <vt:lpstr>All functions</vt:lpstr>
      <vt:lpstr>Real image</vt:lpstr>
      <vt:lpstr>Space filling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Analysis</dc:title>
  <dc:creator>Noah Watkins</dc:creator>
  <cp:lastModifiedBy>Noah Watkins</cp:lastModifiedBy>
  <cp:revision>11</cp:revision>
  <dcterms:created xsi:type="dcterms:W3CDTF">2017-12-01T15:31:30Z</dcterms:created>
  <dcterms:modified xsi:type="dcterms:W3CDTF">2017-12-13T15:39:59Z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0x01010069D242D3C3BD6643A32A4079DFC26911</vt:lpwstr>
  </property>
</Properties>
</file>