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2" r:id="rId12"/>
    <p:sldId id="267" r:id="rId13"/>
    <p:sldId id="268" r:id="rId14"/>
    <p:sldId id="269" r:id="rId15"/>
    <p:sldId id="275" r:id="rId16"/>
    <p:sldId id="271" r:id="rId17"/>
    <p:sldId id="276" r:id="rId18"/>
    <p:sldId id="273" r:id="rId19"/>
    <p:sldId id="281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Math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Patrik</a:t>
            </a:r>
            <a:r>
              <a:rPr lang="en-US"/>
              <a:t> Oliveira Dos Santos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7500303-A207-4812-BEB9-51E132FEB73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AC11200-8B97-4CB4-99EF-7C0FA210F2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3E5C639E-7A0B-46B2-9273-986E8BE7F1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BB502E7E-3C82-47F3-B817-7507C01A1F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Picture 7" descr="07_Flag_Row_Code.PNG">
            <a:extLst>
              <a:ext uri="{FF2B5EF4-FFF2-40B4-BE49-F238E27FC236}">
                <a16:creationId xmlns:a16="http://schemas.microsoft.com/office/drawing/2014/main" id="{561CF9B7-EFCA-45E3-90A3-858224AFB1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48331" y="1150341"/>
            <a:ext cx="4350139" cy="2585314"/>
          </a:xfrm>
          <a:prstGeom prst="rect">
            <a:avLst/>
          </a:prstGeom>
        </p:spPr>
      </p:pic>
      <p:pic>
        <p:nvPicPr>
          <p:cNvPr id="5" name="Picture 5" descr="07_Flag_Project_Row.PNG">
            <a:extLst>
              <a:ext uri="{FF2B5EF4-FFF2-40B4-BE49-F238E27FC236}">
                <a16:creationId xmlns:a16="http://schemas.microsoft.com/office/drawing/2014/main" id="{82EE405E-C6ED-4457-9025-A5C95CAF29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161882" y="2124039"/>
            <a:ext cx="4818153" cy="6379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750953-51F4-4866-B838-42054F7A3C84}"/>
              </a:ext>
            </a:extLst>
          </p:cNvPr>
          <p:cNvSpPr txBox="1"/>
          <p:nvPr/>
        </p:nvSpPr>
        <p:spPr>
          <a:xfrm>
            <a:off x="588963" y="4591050"/>
            <a:ext cx="11136785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/>
              <a:t>Function for a row, that was used to fill in the entire grid, on the previous slide.</a:t>
            </a:r>
          </a:p>
        </p:txBody>
      </p:sp>
    </p:spTree>
    <p:extLst>
      <p:ext uri="{BB962C8B-B14F-4D97-AF65-F5344CB8AC3E}">
        <p14:creationId xmlns:p14="http://schemas.microsoft.com/office/powerpoint/2010/main" val="1539286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485DA84-CB73-4E5E-9864-2460CE2805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49185E-361A-421B-8F2D-11C7FFC686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18D83B-903C-4782-B1BB-A45164A71F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B85BAA-C37F-44B4-B427-B4F10EBB41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C4EE06-D7B4-4FAC-A561-38A1C38023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85589A-A5AC-409A-B2A2-24D871B4CE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Flag Challenge.PNG">
            <a:extLst>
              <a:ext uri="{FF2B5EF4-FFF2-40B4-BE49-F238E27FC236}">
                <a16:creationId xmlns:a16="http://schemas.microsoft.com/office/drawing/2014/main" id="{660A236C-B7F3-4537-9E47-03A3FE0E7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119" y="480515"/>
            <a:ext cx="5855760" cy="5892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9788CD-ED31-4230-968E-39D18A7AB658}"/>
              </a:ext>
            </a:extLst>
          </p:cNvPr>
          <p:cNvSpPr txBox="1"/>
          <p:nvPr/>
        </p:nvSpPr>
        <p:spPr>
          <a:xfrm>
            <a:off x="9080166" y="480515"/>
            <a:ext cx="27432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/>
              <a:t>Flag Challenge</a:t>
            </a:r>
            <a:endParaRPr lang="en-US" sz="3200" err="1"/>
          </a:p>
        </p:txBody>
      </p:sp>
    </p:spTree>
    <p:extLst>
      <p:ext uri="{BB962C8B-B14F-4D97-AF65-F5344CB8AC3E}">
        <p14:creationId xmlns:p14="http://schemas.microsoft.com/office/powerpoint/2010/main" val="399693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 title="Side bar">
            <a:extLst>
              <a:ext uri="{FF2B5EF4-FFF2-40B4-BE49-F238E27FC236}">
                <a16:creationId xmlns:a16="http://schemas.microsoft.com/office/drawing/2014/main" id="{AA6EC888-B85F-410F-B430-06583E94BE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5DA84-CB73-4E5E-9864-2460CE2805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49185E-361A-421B-8F2D-11C7FFC686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8D83B-903C-4782-B1BB-A45164A71F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B85BAA-C37F-44B4-B427-B4F10EBB41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C4EE06-D7B4-4FAC-A561-38A1C38023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85589A-A5AC-409A-B2A2-24D871B4CE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5" descr="08_Full_Pattern.PNG">
            <a:extLst>
              <a:ext uri="{FF2B5EF4-FFF2-40B4-BE49-F238E27FC236}">
                <a16:creationId xmlns:a16="http://schemas.microsoft.com/office/drawing/2014/main" id="{9333FE2B-AA7C-4530-80E8-322567D787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63594" y="480515"/>
            <a:ext cx="5864810" cy="58923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3317D6-6C0B-4E3C-9823-95AABD4CF620}"/>
              </a:ext>
            </a:extLst>
          </p:cNvPr>
          <p:cNvSpPr txBox="1"/>
          <p:nvPr/>
        </p:nvSpPr>
        <p:spPr>
          <a:xfrm>
            <a:off x="8505825" y="634365"/>
            <a:ext cx="4125035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/>
              <a:t>08_More Patterns</a:t>
            </a:r>
          </a:p>
          <a:p>
            <a:pPr algn="ctr"/>
            <a:r>
              <a:rPr lang="en-US" sz="320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793311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08_Pattern_4_Squares.PNG">
            <a:extLst>
              <a:ext uri="{FF2B5EF4-FFF2-40B4-BE49-F238E27FC236}">
                <a16:creationId xmlns:a16="http://schemas.microsoft.com/office/drawing/2014/main" id="{79A442E5-634C-44E9-ADF1-3D62656E81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24175" y="2601436"/>
            <a:ext cx="2298913" cy="2218214"/>
          </a:xfrm>
          <a:prstGeom prst="rect">
            <a:avLst/>
          </a:prstGeom>
        </p:spPr>
      </p:pic>
      <p:pic>
        <p:nvPicPr>
          <p:cNvPr id="7" name="Picture 7" descr="08_Pattern_Code.PNG">
            <a:extLst>
              <a:ext uri="{FF2B5EF4-FFF2-40B4-BE49-F238E27FC236}">
                <a16:creationId xmlns:a16="http://schemas.microsoft.com/office/drawing/2014/main" id="{7DED198B-F539-4B05-890B-D810A95B8B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87163" y="2431150"/>
            <a:ext cx="4504661" cy="28171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3A2A8A-9B0D-4374-AE52-45E0D0C359BF}"/>
              </a:ext>
            </a:extLst>
          </p:cNvPr>
          <p:cNvSpPr txBox="1"/>
          <p:nvPr/>
        </p:nvSpPr>
        <p:spPr>
          <a:xfrm>
            <a:off x="2105025" y="733425"/>
            <a:ext cx="7997564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/>
              <a:t>Function Used to group 4 squares together</a:t>
            </a:r>
          </a:p>
        </p:txBody>
      </p:sp>
    </p:spTree>
    <p:extLst>
      <p:ext uri="{BB962C8B-B14F-4D97-AF65-F5344CB8AC3E}">
        <p14:creationId xmlns:p14="http://schemas.microsoft.com/office/powerpoint/2010/main" val="2398090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 title="Side bar">
            <a:extLst>
              <a:ext uri="{FF2B5EF4-FFF2-40B4-BE49-F238E27FC236}">
                <a16:creationId xmlns:a16="http://schemas.microsoft.com/office/drawing/2014/main" id="{AA6EC888-B85F-410F-B430-06583E94BE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5DA84-CB73-4E5E-9864-2460CE2805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49185E-361A-421B-8F2D-11C7FFC686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8D83B-903C-4782-B1BB-A45164A71F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B85BAA-C37F-44B4-B427-B4F10EBB41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C4EE06-D7B4-4FAC-A561-38A1C38023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85589A-A5AC-409A-B2A2-24D871B4CE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5" descr="10_Ring_Circle_Pattern.PNG">
            <a:extLst>
              <a:ext uri="{FF2B5EF4-FFF2-40B4-BE49-F238E27FC236}">
                <a16:creationId xmlns:a16="http://schemas.microsoft.com/office/drawing/2014/main" id="{0594E009-82F6-41FE-B7AE-89E2E5F82D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45267" y="480515"/>
            <a:ext cx="5901465" cy="58923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CA2271-A218-4F9D-AB4C-03BDDDE47DD4}"/>
              </a:ext>
            </a:extLst>
          </p:cNvPr>
          <p:cNvSpPr txBox="1"/>
          <p:nvPr/>
        </p:nvSpPr>
        <p:spPr>
          <a:xfrm>
            <a:off x="8467725" y="480515"/>
            <a:ext cx="4125035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/>
              <a:t>10_Ring Circle </a:t>
            </a:r>
            <a:endParaRPr lang="en-US"/>
          </a:p>
          <a:p>
            <a:pPr algn="ctr"/>
            <a:r>
              <a:rPr lang="en-US" sz="3200"/>
              <a:t>Pattern</a:t>
            </a:r>
          </a:p>
          <a:p>
            <a:pPr algn="ctr"/>
            <a:r>
              <a:rPr lang="en-US" sz="3200"/>
              <a:t>Level3</a:t>
            </a:r>
          </a:p>
        </p:txBody>
      </p:sp>
    </p:spTree>
    <p:extLst>
      <p:ext uri="{BB962C8B-B14F-4D97-AF65-F5344CB8AC3E}">
        <p14:creationId xmlns:p14="http://schemas.microsoft.com/office/powerpoint/2010/main" val="679056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A3D0CF5-C0A0-4195-804D-B82489B1D7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10_code.PNG">
            <a:extLst>
              <a:ext uri="{FF2B5EF4-FFF2-40B4-BE49-F238E27FC236}">
                <a16:creationId xmlns:a16="http://schemas.microsoft.com/office/drawing/2014/main" id="{B04DA6B7-F66D-4181-B558-882CAC1AD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34" y="643466"/>
            <a:ext cx="3222931" cy="5571067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AD840F03-79DF-4296-8028-A90DB0BE7E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256866" y="810726"/>
            <a:ext cx="5291666" cy="52365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089A1F-B95B-4647-80A8-1C620BFA8B50}"/>
              </a:ext>
            </a:extLst>
          </p:cNvPr>
          <p:cNvSpPr txBox="1"/>
          <p:nvPr/>
        </p:nvSpPr>
        <p:spPr>
          <a:xfrm>
            <a:off x="3343275" y="118110"/>
            <a:ext cx="4466229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/>
              <a:t>Function for a Circle</a:t>
            </a:r>
          </a:p>
        </p:txBody>
      </p:sp>
    </p:spTree>
    <p:extLst>
      <p:ext uri="{BB962C8B-B14F-4D97-AF65-F5344CB8AC3E}">
        <p14:creationId xmlns:p14="http://schemas.microsoft.com/office/powerpoint/2010/main" val="1516258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 title="Side bar">
            <a:extLst>
              <a:ext uri="{FF2B5EF4-FFF2-40B4-BE49-F238E27FC236}">
                <a16:creationId xmlns:a16="http://schemas.microsoft.com/office/drawing/2014/main" id="{AA6EC888-B85F-410F-B430-06583E94BE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5DA84-CB73-4E5E-9864-2460CE2805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49185E-361A-421B-8F2D-11C7FFC686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8D83B-903C-4782-B1BB-A45164A71F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B85BAA-C37F-44B4-B427-B4F10EBB41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C4EE06-D7B4-4FAC-A561-38A1C38023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85589A-A5AC-409A-B2A2-24D871B4CE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5" descr="11_All_Functions.PNG">
            <a:extLst>
              <a:ext uri="{FF2B5EF4-FFF2-40B4-BE49-F238E27FC236}">
                <a16:creationId xmlns:a16="http://schemas.microsoft.com/office/drawing/2014/main" id="{D195DACD-D007-45BC-A06E-6093A7CDEB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59113" y="480515"/>
            <a:ext cx="5873772" cy="58923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7549D2-A9E7-42DE-A1A1-E691D8E110A8}"/>
              </a:ext>
            </a:extLst>
          </p:cNvPr>
          <p:cNvSpPr txBox="1"/>
          <p:nvPr/>
        </p:nvSpPr>
        <p:spPr>
          <a:xfrm>
            <a:off x="8655170" y="676275"/>
            <a:ext cx="3527946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/>
              <a:t>11_All Functions</a:t>
            </a:r>
          </a:p>
          <a:p>
            <a:pPr algn="ctr"/>
            <a:r>
              <a:rPr lang="en-US" sz="320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987325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AE255AD-B1D9-4337-8EFB-9A93DBFE1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2400300"/>
            <a:ext cx="2028825" cy="20574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FC200BA-DEFC-4564-90DA-CA23B2359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150" y="1447800"/>
            <a:ext cx="3657600" cy="35528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D26C4C-4952-4875-9D91-7252D99AE4DB}"/>
              </a:ext>
            </a:extLst>
          </p:cNvPr>
          <p:cNvSpPr txBox="1"/>
          <p:nvPr/>
        </p:nvSpPr>
        <p:spPr>
          <a:xfrm>
            <a:off x="3629025" y="409575"/>
            <a:ext cx="6120594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/>
              <a:t>Function for one of the "squares"</a:t>
            </a:r>
          </a:p>
        </p:txBody>
      </p:sp>
    </p:spTree>
    <p:extLst>
      <p:ext uri="{BB962C8B-B14F-4D97-AF65-F5344CB8AC3E}">
        <p14:creationId xmlns:p14="http://schemas.microsoft.com/office/powerpoint/2010/main" val="3773345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D9D6BF1-DFF2-4526-9D13-BF339D8C416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D170B9C-85A5-4673-981C-DDDBAC51F7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5" descr="12_Real_Image.PNG">
            <a:extLst>
              <a:ext uri="{FF2B5EF4-FFF2-40B4-BE49-F238E27FC236}">
                <a16:creationId xmlns:a16="http://schemas.microsoft.com/office/drawing/2014/main" id="{9DCD2C7C-2403-4907-AD9C-CDE96620E8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281" r="517"/>
          <a:stretch/>
        </p:blipFill>
        <p:spPr>
          <a:xfrm>
            <a:off x="3606764" y="0"/>
            <a:ext cx="4966232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EF43DE-C50C-4F12-AA6F-574B214D8EE9}"/>
              </a:ext>
            </a:extLst>
          </p:cNvPr>
          <p:cNvSpPr txBox="1"/>
          <p:nvPr/>
        </p:nvSpPr>
        <p:spPr>
          <a:xfrm>
            <a:off x="8420100" y="809625"/>
            <a:ext cx="3647364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/>
              <a:t>12_Real Image</a:t>
            </a:r>
          </a:p>
          <a:p>
            <a:pPr algn="ctr"/>
            <a:r>
              <a:rPr lang="en-US" sz="320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423395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5A698B-F644-41A9-BD67-6316EDB7A95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A916D8B-8E5E-442C-93D2-F10B324962F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444B8DA-C76F-4B2F-AFC5-378726411B5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7E2B20CB-FF0A-40D4-9C62-172DA9BB989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5E7CCC3-B903-495C-835D-87A78FB05A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4170D1-B32B-4D7D-AA30-9D84747A05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70" y="981884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7" descr="12_Real_Image_code.PNG">
            <a:extLst>
              <a:ext uri="{FF2B5EF4-FFF2-40B4-BE49-F238E27FC236}">
                <a16:creationId xmlns:a16="http://schemas.microsoft.com/office/drawing/2014/main" id="{D377AFC9-C1C2-48AE-B0FC-660F25D69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003" y="1801197"/>
            <a:ext cx="4405288" cy="3228212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AFF6DD3-6E96-4BEB-A3E5-66B6C9FBD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194" y="1851425"/>
            <a:ext cx="4405291" cy="312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3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 title="Side bar">
            <a:extLst>
              <a:ext uri="{FF2B5EF4-FFF2-40B4-BE49-F238E27FC236}">
                <a16:creationId xmlns:a16="http://schemas.microsoft.com/office/drawing/2014/main" id="{AA6EC888-B85F-410F-B430-06583E94BE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5DA84-CB73-4E5E-9864-2460CE2805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49185E-361A-421B-8F2D-11C7FFC686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8D83B-903C-4782-B1BB-A45164A71F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B85BAA-C37F-44B4-B427-B4F10EBB41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C4EE06-D7B4-4FAC-A561-38A1C38023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85589A-A5AC-409A-B2A2-24D871B4CE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5" descr="01_Pattern.PNG">
            <a:extLst>
              <a:ext uri="{FF2B5EF4-FFF2-40B4-BE49-F238E27FC236}">
                <a16:creationId xmlns:a16="http://schemas.microsoft.com/office/drawing/2014/main" id="{4C3F5FB1-0310-43ED-826C-8905A5809F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57214" y="480515"/>
            <a:ext cx="5877570" cy="58923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9D8FA9-28A9-43CE-97EA-56D65DADE1EE}"/>
              </a:ext>
            </a:extLst>
          </p:cNvPr>
          <p:cNvSpPr txBox="1"/>
          <p:nvPr/>
        </p:nvSpPr>
        <p:spPr>
          <a:xfrm>
            <a:off x="8959215" y="600075"/>
            <a:ext cx="2743200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/>
              <a:t>01_Pattern</a:t>
            </a:r>
          </a:p>
          <a:p>
            <a:pPr algn="ctr"/>
            <a:r>
              <a:rPr lang="en-US" sz="3200"/>
              <a:t>On the Grid</a:t>
            </a:r>
          </a:p>
        </p:txBody>
      </p:sp>
    </p:spTree>
    <p:extLst>
      <p:ext uri="{BB962C8B-B14F-4D97-AF65-F5344CB8AC3E}">
        <p14:creationId xmlns:p14="http://schemas.microsoft.com/office/powerpoint/2010/main" val="2317404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 title="Side bar">
            <a:extLst>
              <a:ext uri="{FF2B5EF4-FFF2-40B4-BE49-F238E27FC236}">
                <a16:creationId xmlns:a16="http://schemas.microsoft.com/office/drawing/2014/main" id="{AA6EC888-B85F-410F-B430-06583E94BE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5DA84-CB73-4E5E-9864-2460CE2805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49185E-361A-421B-8F2D-11C7FFC686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8D83B-903C-4782-B1BB-A45164A71F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B85BAA-C37F-44B4-B427-B4F10EBB41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C4EE06-D7B4-4FAC-A561-38A1C38023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85589A-A5AC-409A-B2A2-24D871B4CE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5" descr="13_Space_Filling_curve_1.PNG">
            <a:extLst>
              <a:ext uri="{FF2B5EF4-FFF2-40B4-BE49-F238E27FC236}">
                <a16:creationId xmlns:a16="http://schemas.microsoft.com/office/drawing/2014/main" id="{4612A29E-3A41-42DD-846D-1FE0281562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31113" y="480515"/>
            <a:ext cx="5929773" cy="58923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8984FD-8363-4058-B154-B6527EC0D692}"/>
              </a:ext>
            </a:extLst>
          </p:cNvPr>
          <p:cNvSpPr txBox="1"/>
          <p:nvPr/>
        </p:nvSpPr>
        <p:spPr>
          <a:xfrm>
            <a:off x="9080166" y="790575"/>
            <a:ext cx="2743200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/>
              <a:t>13_Space Filling Curves</a:t>
            </a:r>
          </a:p>
          <a:p>
            <a:pPr algn="ctr"/>
            <a:r>
              <a:rPr lang="en-US" sz="320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3431481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13_Space_Filling_Curve_1_code.PNG">
            <a:extLst>
              <a:ext uri="{FF2B5EF4-FFF2-40B4-BE49-F238E27FC236}">
                <a16:creationId xmlns:a16="http://schemas.microsoft.com/office/drawing/2014/main" id="{6A09FE70-79A5-4DF0-BAE7-FA3CD110D2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09975" y="2581275"/>
            <a:ext cx="3152775" cy="2762250"/>
          </a:xfrm>
          <a:prstGeom prst="rect">
            <a:avLst/>
          </a:prstGeom>
        </p:spPr>
      </p:pic>
      <p:pic>
        <p:nvPicPr>
          <p:cNvPr id="7" name="Picture 7" descr="13_S_1.PNG">
            <a:extLst>
              <a:ext uri="{FF2B5EF4-FFF2-40B4-BE49-F238E27FC236}">
                <a16:creationId xmlns:a16="http://schemas.microsoft.com/office/drawing/2014/main" id="{DC3FF305-B6AE-4E40-A0CC-F1A43610BA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53425" y="2552700"/>
            <a:ext cx="1062393" cy="1051873"/>
          </a:xfrm>
          <a:prstGeom prst="rect">
            <a:avLst/>
          </a:prstGeom>
        </p:spPr>
      </p:pic>
      <p:pic>
        <p:nvPicPr>
          <p:cNvPr id="9" name="Picture 9" descr="13_SideWays_S_1.PNG">
            <a:extLst>
              <a:ext uri="{FF2B5EF4-FFF2-40B4-BE49-F238E27FC236}">
                <a16:creationId xmlns:a16="http://schemas.microsoft.com/office/drawing/2014/main" id="{DDC69129-48EF-4461-A2E9-B648541CF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050" y="4257675"/>
            <a:ext cx="1119946" cy="11734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5A69E3-5811-48AB-95F0-C936F2BB6966}"/>
              </a:ext>
            </a:extLst>
          </p:cNvPr>
          <p:cNvSpPr txBox="1"/>
          <p:nvPr/>
        </p:nvSpPr>
        <p:spPr>
          <a:xfrm>
            <a:off x="1914525" y="733425"/>
            <a:ext cx="876582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/>
              <a:t>Function for the basic shapes for the pattern.</a:t>
            </a:r>
          </a:p>
        </p:txBody>
      </p:sp>
    </p:spTree>
    <p:extLst>
      <p:ext uri="{BB962C8B-B14F-4D97-AF65-F5344CB8AC3E}">
        <p14:creationId xmlns:p14="http://schemas.microsoft.com/office/powerpoint/2010/main" val="1250463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 title="Side bar">
            <a:extLst>
              <a:ext uri="{FF2B5EF4-FFF2-40B4-BE49-F238E27FC236}">
                <a16:creationId xmlns:a16="http://schemas.microsoft.com/office/drawing/2014/main" id="{AA6EC888-B85F-410F-B430-06583E94BE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5DA84-CB73-4E5E-9864-2460CE2805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49185E-361A-421B-8F2D-11C7FFC686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8D83B-903C-4782-B1BB-A45164A71F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B85BAA-C37F-44B4-B427-B4F10EBB41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C4EE06-D7B4-4FAC-A561-38A1C38023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85589A-A5AC-409A-B2A2-24D871B4CE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5" descr="13_Space_Filling_Curve_2.PNG">
            <a:extLst>
              <a:ext uri="{FF2B5EF4-FFF2-40B4-BE49-F238E27FC236}">
                <a16:creationId xmlns:a16="http://schemas.microsoft.com/office/drawing/2014/main" id="{F03F1829-813A-4542-B2B1-FBC2B97152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71368" y="480515"/>
            <a:ext cx="6849263" cy="58923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27EB00-F60B-404C-94EC-D4048A2AE85F}"/>
              </a:ext>
            </a:extLst>
          </p:cNvPr>
          <p:cNvSpPr txBox="1"/>
          <p:nvPr/>
        </p:nvSpPr>
        <p:spPr>
          <a:xfrm>
            <a:off x="9529368" y="619125"/>
            <a:ext cx="2743200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/>
              <a:t>Challenge Space filling curves</a:t>
            </a:r>
          </a:p>
        </p:txBody>
      </p:sp>
    </p:spTree>
    <p:extLst>
      <p:ext uri="{BB962C8B-B14F-4D97-AF65-F5344CB8AC3E}">
        <p14:creationId xmlns:p14="http://schemas.microsoft.com/office/powerpoint/2010/main" val="281843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 title="Side bar">
            <a:extLst>
              <a:ext uri="{FF2B5EF4-FFF2-40B4-BE49-F238E27FC236}">
                <a16:creationId xmlns:a16="http://schemas.microsoft.com/office/drawing/2014/main" id="{AA6EC888-B85F-410F-B430-06583E94BE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5DA84-CB73-4E5E-9864-2460CE2805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49185E-361A-421B-8F2D-11C7FFC686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8D83B-903C-4782-B1BB-A45164A71F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B85BAA-C37F-44B4-B427-B4F10EBB41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C4EE06-D7B4-4FAC-A561-38A1C38023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85589A-A5AC-409A-B2A2-24D871B4CE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5" descr="02_PixelArt.PNG">
            <a:extLst>
              <a:ext uri="{FF2B5EF4-FFF2-40B4-BE49-F238E27FC236}">
                <a16:creationId xmlns:a16="http://schemas.microsoft.com/office/drawing/2014/main" id="{82D73345-D548-4017-9E7B-7DA8C17393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39213" y="480515"/>
            <a:ext cx="5913573" cy="58923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D20AAC-DFD2-4657-8CC7-D212807997A6}"/>
              </a:ext>
            </a:extLst>
          </p:cNvPr>
          <p:cNvSpPr txBox="1"/>
          <p:nvPr/>
        </p:nvSpPr>
        <p:spPr>
          <a:xfrm>
            <a:off x="9259883" y="1419225"/>
            <a:ext cx="2743200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/>
              <a:t>02_Pixel Art</a:t>
            </a:r>
          </a:p>
          <a:p>
            <a:pPr algn="ctr"/>
            <a:r>
              <a:rPr lang="en-US" sz="3200"/>
              <a:t>On the Grid</a:t>
            </a:r>
          </a:p>
        </p:txBody>
      </p:sp>
    </p:spTree>
    <p:extLst>
      <p:ext uri="{BB962C8B-B14F-4D97-AF65-F5344CB8AC3E}">
        <p14:creationId xmlns:p14="http://schemas.microsoft.com/office/powerpoint/2010/main" val="216215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09BE-4CE2-45E0-B338-D865C4B1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/>
              <a:t>03_Saving in Bricklayer-lite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sz="3200"/>
              <a:t>Level 1</a:t>
            </a:r>
            <a:endParaRPr lang="en-US"/>
          </a:p>
        </p:txBody>
      </p:sp>
      <p:pic>
        <p:nvPicPr>
          <p:cNvPr id="5" name="Picture 5" descr="03_FirstSave.PNG">
            <a:extLst>
              <a:ext uri="{FF2B5EF4-FFF2-40B4-BE49-F238E27FC236}">
                <a16:creationId xmlns:a16="http://schemas.microsoft.com/office/drawing/2014/main" id="{120B470C-2F77-4536-8285-562F53BF95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92677" y="2282944"/>
            <a:ext cx="3600450" cy="3600450"/>
          </a:xfrm>
          <a:prstGeom prst="rect">
            <a:avLst/>
          </a:prstGeom>
        </p:spPr>
      </p:pic>
      <p:pic>
        <p:nvPicPr>
          <p:cNvPr id="7" name="Picture 7" descr="03_FirstSaveCode.PNG">
            <a:extLst>
              <a:ext uri="{FF2B5EF4-FFF2-40B4-BE49-F238E27FC236}">
                <a16:creationId xmlns:a16="http://schemas.microsoft.com/office/drawing/2014/main" id="{64F0B956-F5C3-421D-981D-B47EE55176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77571" y="2282944"/>
            <a:ext cx="21526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5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09BE-4CE2-45E0-B338-D865C4B1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/>
              <a:t>04_Objects in Bricklayer-lite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sz="3200"/>
              <a:t>Level 1</a:t>
            </a:r>
            <a:endParaRPr lang="en-US"/>
          </a:p>
        </p:txBody>
      </p:sp>
      <p:pic>
        <p:nvPicPr>
          <p:cNvPr id="5" name="Picture 5" descr="04_ObjectsInBricklayerLite.PNG">
            <a:extLst>
              <a:ext uri="{FF2B5EF4-FFF2-40B4-BE49-F238E27FC236}">
                <a16:creationId xmlns:a16="http://schemas.microsoft.com/office/drawing/2014/main" id="{5C19A47B-2752-4FA7-AD32-B49580AC9D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06964" y="2282944"/>
            <a:ext cx="3571875" cy="3600450"/>
          </a:xfrm>
          <a:prstGeom prst="rect">
            <a:avLst/>
          </a:prstGeom>
        </p:spPr>
      </p:pic>
      <p:pic>
        <p:nvPicPr>
          <p:cNvPr id="7" name="Picture 7" descr="04_ObjectsInBricklayerLiteCode.PNG">
            <a:extLst>
              <a:ext uri="{FF2B5EF4-FFF2-40B4-BE49-F238E27FC236}">
                <a16:creationId xmlns:a16="http://schemas.microsoft.com/office/drawing/2014/main" id="{B812F152-4545-42AC-8702-4208C18D94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34671" y="2678231"/>
            <a:ext cx="28384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54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 title="Side bar">
            <a:extLst>
              <a:ext uri="{FF2B5EF4-FFF2-40B4-BE49-F238E27FC236}">
                <a16:creationId xmlns:a16="http://schemas.microsoft.com/office/drawing/2014/main" id="{AA6EC888-B85F-410F-B430-06583E94BE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5DA84-CB73-4E5E-9864-2460CE2805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49185E-361A-421B-8F2D-11C7FFC686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8D83B-903C-4782-B1BB-A45164A71F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B85BAA-C37F-44B4-B427-B4F10EBB41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C4EE06-D7B4-4FAC-A561-38A1C38023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85589A-A5AC-409A-B2A2-24D871B4CE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5" descr="05_LockersOnGridNotLite.PNG">
            <a:extLst>
              <a:ext uri="{FF2B5EF4-FFF2-40B4-BE49-F238E27FC236}">
                <a16:creationId xmlns:a16="http://schemas.microsoft.com/office/drawing/2014/main" id="{87528210-F4F9-40B9-8D99-A1B96F4A06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44290" y="480515"/>
            <a:ext cx="5903419" cy="58923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826A64-E013-42C1-9896-A4B1F1913916}"/>
              </a:ext>
            </a:extLst>
          </p:cNvPr>
          <p:cNvSpPr txBox="1"/>
          <p:nvPr/>
        </p:nvSpPr>
        <p:spPr>
          <a:xfrm>
            <a:off x="7296150" y="638810"/>
            <a:ext cx="5012424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/>
              <a:t>05_Objects around Bryan</a:t>
            </a:r>
          </a:p>
          <a:p>
            <a:pPr algn="ctr"/>
            <a:r>
              <a:rPr lang="en-US" sz="3200"/>
              <a:t>On the Grid</a:t>
            </a:r>
          </a:p>
        </p:txBody>
      </p:sp>
    </p:spTree>
    <p:extLst>
      <p:ext uri="{BB962C8B-B14F-4D97-AF65-F5344CB8AC3E}">
        <p14:creationId xmlns:p14="http://schemas.microsoft.com/office/powerpoint/2010/main" val="29798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 title="Side bar">
            <a:extLst>
              <a:ext uri="{FF2B5EF4-FFF2-40B4-BE49-F238E27FC236}">
                <a16:creationId xmlns:a16="http://schemas.microsoft.com/office/drawing/2014/main" id="{AA6EC888-B85F-410F-B430-06583E94BE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5DA84-CB73-4E5E-9864-2460CE2805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49185E-361A-421B-8F2D-11C7FFC686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8D83B-903C-4782-B1BB-A45164A71F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B85BAA-C37F-44B4-B427-B4F10EBB41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C4EE06-D7B4-4FAC-A561-38A1C38023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85589A-A5AC-409A-B2A2-24D871B4CE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5" descr="06_Name_Project.PNG">
            <a:extLst>
              <a:ext uri="{FF2B5EF4-FFF2-40B4-BE49-F238E27FC236}">
                <a16:creationId xmlns:a16="http://schemas.microsoft.com/office/drawing/2014/main" id="{4BC2AB97-AB44-4721-A4D2-BA24D5DDF6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40141" y="480515"/>
            <a:ext cx="5911716" cy="58923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FDC36D-8749-41F2-AF2A-725D038A15E4}"/>
              </a:ext>
            </a:extLst>
          </p:cNvPr>
          <p:cNvSpPr txBox="1"/>
          <p:nvPr/>
        </p:nvSpPr>
        <p:spPr>
          <a:xfrm>
            <a:off x="8486775" y="480515"/>
            <a:ext cx="3971498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/>
              <a:t>06_Name Project</a:t>
            </a:r>
          </a:p>
          <a:p>
            <a:pPr algn="ctr"/>
            <a:r>
              <a:rPr lang="en-US" sz="3200"/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266103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7500303-A207-4812-BEB9-51E132FEB73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8511CAE-6AAD-4026-90B0-6917258C1C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8A2DFE20-1EAE-45A9-AD16-D4DBD0ABBBC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7388763A-4025-4433-A72C-457FC3763E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5" descr="06_T.PNG">
            <a:extLst>
              <a:ext uri="{FF2B5EF4-FFF2-40B4-BE49-F238E27FC236}">
                <a16:creationId xmlns:a16="http://schemas.microsoft.com/office/drawing/2014/main" id="{89ED91E0-A545-4557-8D09-53BFCB36D2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8697" r="9820" b="4349"/>
          <a:stretch/>
        </p:blipFill>
        <p:spPr>
          <a:xfrm>
            <a:off x="4819650" y="3333750"/>
            <a:ext cx="1883663" cy="2385326"/>
          </a:xfrm>
          <a:prstGeom prst="rect">
            <a:avLst/>
          </a:prstGeom>
        </p:spPr>
      </p:pic>
      <p:pic>
        <p:nvPicPr>
          <p:cNvPr id="7" name="Picture 7" descr="06_CodeForT.PNG">
            <a:extLst>
              <a:ext uri="{FF2B5EF4-FFF2-40B4-BE49-F238E27FC236}">
                <a16:creationId xmlns:a16="http://schemas.microsoft.com/office/drawing/2014/main" id="{56ADBC72-8970-4DF4-9BA9-CD8C5E5312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30350" y="1341438"/>
            <a:ext cx="2780386" cy="31185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C06BA9-B33D-4001-98AB-D54E24D12739}"/>
              </a:ext>
            </a:extLst>
          </p:cNvPr>
          <p:cNvSpPr txBox="1"/>
          <p:nvPr/>
        </p:nvSpPr>
        <p:spPr>
          <a:xfrm>
            <a:off x="7400925" y="1046702"/>
            <a:ext cx="4500278" cy="58420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/>
              <a:t>Function for the "T"</a:t>
            </a:r>
          </a:p>
        </p:txBody>
      </p:sp>
    </p:spTree>
    <p:extLst>
      <p:ext uri="{BB962C8B-B14F-4D97-AF65-F5344CB8AC3E}">
        <p14:creationId xmlns:p14="http://schemas.microsoft.com/office/powerpoint/2010/main" val="737503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 title="Side bar">
            <a:extLst>
              <a:ext uri="{FF2B5EF4-FFF2-40B4-BE49-F238E27FC236}">
                <a16:creationId xmlns:a16="http://schemas.microsoft.com/office/drawing/2014/main" id="{AA6EC888-B85F-410F-B430-06583E94BE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5DA84-CB73-4E5E-9864-2460CE2805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49185E-361A-421B-8F2D-11C7FFC686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8D83B-903C-4782-B1BB-A45164A71F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B85BAA-C37F-44B4-B427-B4F10EBB41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C4EE06-D7B4-4FAC-A561-38A1C38023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85589A-A5AC-409A-B2A2-24D871B4CE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5" descr="07_Flag_Project.PNG">
            <a:extLst>
              <a:ext uri="{FF2B5EF4-FFF2-40B4-BE49-F238E27FC236}">
                <a16:creationId xmlns:a16="http://schemas.microsoft.com/office/drawing/2014/main" id="{786A3469-0F94-4A5B-B2C1-F19C723BFE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45260" y="480515"/>
            <a:ext cx="5901479" cy="58923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E6FDA7-6230-411D-BC1F-FA9FBFD99D59}"/>
              </a:ext>
            </a:extLst>
          </p:cNvPr>
          <p:cNvSpPr txBox="1"/>
          <p:nvPr/>
        </p:nvSpPr>
        <p:spPr>
          <a:xfrm>
            <a:off x="8372475" y="733425"/>
            <a:ext cx="3920888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/>
              <a:t>07_Flag Project</a:t>
            </a:r>
          </a:p>
          <a:p>
            <a:pPr algn="ctr"/>
            <a:r>
              <a:rPr lang="en-US" sz="320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146946460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D242D3C3BD6643A32A4079DFC26911" ma:contentTypeVersion="4" ma:contentTypeDescription="Create a new document." ma:contentTypeScope="" ma:versionID="503e21ca5abd94e9ae66bbc16754c771">
  <xsd:schema xmlns:xsd="http://www.w3.org/2001/XMLSchema" xmlns:xs="http://www.w3.org/2001/XMLSchema" xmlns:p="http://schemas.microsoft.com/office/2006/metadata/properties" xmlns:ns2="00b15134-19c9-4e86-970e-5c1f10906d0e" targetNamespace="http://schemas.microsoft.com/office/2006/metadata/properties" ma:root="true" ma:fieldsID="b639785ca56c3418a23ea55353fe1212" ns2:_="">
    <xsd:import namespace="00b15134-19c9-4e86-970e-5c1f10906d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b15134-19c9-4e86-970e-5c1f10906d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3E93F5-75BC-4C22-9ADC-403730D2A680}"/>
</file>

<file path=customXml/itemProps2.xml><?xml version="1.0" encoding="utf-8"?>
<ds:datastoreItem xmlns:ds="http://schemas.openxmlformats.org/officeDocument/2006/customXml" ds:itemID="{798EB922-F35D-4D15-B365-84C66A2BF769}"/>
</file>

<file path=customXml/itemProps3.xml><?xml version="1.0" encoding="utf-8"?>
<ds:datastoreItem xmlns:ds="http://schemas.openxmlformats.org/officeDocument/2006/customXml" ds:itemID="{57E09955-BD64-4891-9BDB-400AC815AB71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Crop</vt:lpstr>
      <vt:lpstr>Math Analysis</vt:lpstr>
      <vt:lpstr>PowerPoint Presentation</vt:lpstr>
      <vt:lpstr>PowerPoint Presentation</vt:lpstr>
      <vt:lpstr>03_Saving in Bricklayer-lite Level 1</vt:lpstr>
      <vt:lpstr>04_Objects in Bricklayer-lite Level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Analysis</dc:title>
  <cp:revision>2</cp:revision>
  <dcterms:modified xsi:type="dcterms:W3CDTF">2017-12-13T15:51:42Z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0x01010069D242D3C3BD6643A32A4079DFC26911</vt:lpwstr>
  </property>
</Properties>
</file>