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57" r:id="rId5"/>
    <p:sldId id="269" r:id="rId6"/>
    <p:sldId id="259" r:id="rId7"/>
    <p:sldId id="270" r:id="rId8"/>
    <p:sldId id="260" r:id="rId9"/>
    <p:sldId id="271" r:id="rId10"/>
    <p:sldId id="261" r:id="rId11"/>
    <p:sldId id="272" r:id="rId12"/>
    <p:sldId id="262" r:id="rId13"/>
    <p:sldId id="273" r:id="rId14"/>
    <p:sldId id="263" r:id="rId15"/>
    <p:sldId id="274" r:id="rId16"/>
    <p:sldId id="267" r:id="rId17"/>
    <p:sldId id="275" r:id="rId18"/>
    <p:sldId id="264" r:id="rId19"/>
    <p:sldId id="276" r:id="rId20"/>
    <p:sldId id="265" r:id="rId21"/>
    <p:sldId id="277" r:id="rId22"/>
    <p:sldId id="26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Garcia Pedro" initials="PGP" lastIdx="1" clrIdx="0">
    <p:extLst>
      <p:ext uri="{19B8F6BF-5375-455C-9EA6-DF929625EA0E}">
        <p15:presenceInfo xmlns:p15="http://schemas.microsoft.com/office/powerpoint/2012/main" userId="S-1-5-21-1844237615-1935655697-1343024091-1001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09:30:08.96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0A4E-7E63-499A-A3CE-E0525762B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6079D-7FDB-4D65-B0E1-21A7B511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Pedro Garcia</a:t>
            </a:r>
          </a:p>
        </p:txBody>
      </p:sp>
    </p:spTree>
    <p:extLst>
      <p:ext uri="{BB962C8B-B14F-4D97-AF65-F5344CB8AC3E}">
        <p14:creationId xmlns:p14="http://schemas.microsoft.com/office/powerpoint/2010/main" val="369274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5378F-8652-49F0-8740-6A1A75D5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1" y="655170"/>
            <a:ext cx="3167199" cy="3432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BE94D-9867-43A3-BDE5-6DC61DF7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60" y="766291"/>
            <a:ext cx="2673891" cy="5244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DC68B-0BAF-4596-9D0E-F9FD4AFA4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49" y="766291"/>
            <a:ext cx="2673891" cy="5128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21F31-4709-48C7-BD6B-89E39CC44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640" y="766291"/>
            <a:ext cx="2290610" cy="51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5C562-C803-41B5-8374-05019C99CF74}"/>
              </a:ext>
            </a:extLst>
          </p:cNvPr>
          <p:cNvSpPr txBox="1"/>
          <p:nvPr/>
        </p:nvSpPr>
        <p:spPr>
          <a:xfrm>
            <a:off x="1232452" y="2199861"/>
            <a:ext cx="10031896" cy="191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time working with functions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in level 2, long hard process</a:t>
            </a:r>
          </a:p>
        </p:txBody>
      </p:sp>
    </p:spTree>
    <p:extLst>
      <p:ext uri="{BB962C8B-B14F-4D97-AF65-F5344CB8AC3E}">
        <p14:creationId xmlns:p14="http://schemas.microsoft.com/office/powerpoint/2010/main" val="4682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3D546-C60F-44BF-BA96-DCA00162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3" y="673620"/>
            <a:ext cx="3400857" cy="3406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10F16-A3CA-4876-8894-D12BD535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962860"/>
            <a:ext cx="4249687" cy="2466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7AF48D-305E-47F5-A1E6-5BFAD170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679" y="650709"/>
            <a:ext cx="2458721" cy="549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68A55-FB33-4342-AC0E-2DE6F4F6BADD}"/>
              </a:ext>
            </a:extLst>
          </p:cNvPr>
          <p:cNvSpPr txBox="1"/>
          <p:nvPr/>
        </p:nvSpPr>
        <p:spPr>
          <a:xfrm>
            <a:off x="1245704" y="2093844"/>
            <a:ext cx="9700591" cy="191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Exercising functions 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level 3 and new tools </a:t>
            </a:r>
          </a:p>
        </p:txBody>
      </p:sp>
    </p:spTree>
    <p:extLst>
      <p:ext uri="{BB962C8B-B14F-4D97-AF65-F5344CB8AC3E}">
        <p14:creationId xmlns:p14="http://schemas.microsoft.com/office/powerpoint/2010/main" val="373514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0CF908-AC77-4726-BCBB-47D07036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00" y="696754"/>
            <a:ext cx="3320847" cy="2748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277B42-27AF-4376-869C-08C33662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00" y="3445520"/>
            <a:ext cx="3320847" cy="2748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355A5-5682-45F0-AFA3-2896AC03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387" y="696754"/>
            <a:ext cx="2862185" cy="5524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2F6D-547B-463D-AF2B-212F284E7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886" y="696754"/>
            <a:ext cx="2661921" cy="55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D3D49-2F09-4660-8862-C2F5EF36433D}"/>
              </a:ext>
            </a:extLst>
          </p:cNvPr>
          <p:cNvSpPr txBox="1"/>
          <p:nvPr/>
        </p:nvSpPr>
        <p:spPr>
          <a:xfrm>
            <a:off x="1577009" y="2093843"/>
            <a:ext cx="9382539" cy="191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about functions inside functions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better understanding of content </a:t>
            </a:r>
          </a:p>
        </p:txBody>
      </p:sp>
    </p:spTree>
    <p:extLst>
      <p:ext uri="{BB962C8B-B14F-4D97-AF65-F5344CB8AC3E}">
        <p14:creationId xmlns:p14="http://schemas.microsoft.com/office/powerpoint/2010/main" val="180177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F204F-AEB9-4F9D-9891-120CB17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0" y="650766"/>
            <a:ext cx="2811577" cy="2798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A0723-959F-4FE7-96B2-CB749C8B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39" y="3449286"/>
            <a:ext cx="2811577" cy="280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557E8-B559-43C3-A864-5EC4F9B6A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531" y="650766"/>
            <a:ext cx="3043492" cy="5556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EDD04-76A1-428E-9245-FA3E4EFA4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366" y="650766"/>
            <a:ext cx="3043492" cy="55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6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719E6-0227-449D-A7AC-BCADD6032841}"/>
              </a:ext>
            </a:extLst>
          </p:cNvPr>
          <p:cNvSpPr txBox="1"/>
          <p:nvPr/>
        </p:nvSpPr>
        <p:spPr>
          <a:xfrm>
            <a:off x="1119809" y="2133600"/>
            <a:ext cx="9952382" cy="193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Practicing ring and circle tool 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 </a:t>
            </a:r>
          </a:p>
        </p:txBody>
      </p:sp>
    </p:spTree>
    <p:extLst>
      <p:ext uri="{BB962C8B-B14F-4D97-AF65-F5344CB8AC3E}">
        <p14:creationId xmlns:p14="http://schemas.microsoft.com/office/powerpoint/2010/main" val="128671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BDAEF-882A-46FD-B574-412505EE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7" y="1733176"/>
            <a:ext cx="3427997" cy="33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F0057-C8AB-4AFC-BF11-809D6AD05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43" y="654405"/>
            <a:ext cx="2856315" cy="5502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99391-F4BB-495E-95F9-2990DD8C1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84" y="672352"/>
            <a:ext cx="3181794" cy="54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61F6D-7EB0-4E83-99E9-A3EDF6215FBB}"/>
              </a:ext>
            </a:extLst>
          </p:cNvPr>
          <p:cNvSpPr txBox="1"/>
          <p:nvPr/>
        </p:nvSpPr>
        <p:spPr>
          <a:xfrm>
            <a:off x="1378226" y="2107096"/>
            <a:ext cx="9621078" cy="193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current knowledge and put it all in one image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tool usage within a function </a:t>
            </a:r>
          </a:p>
        </p:txBody>
      </p:sp>
    </p:spTree>
    <p:extLst>
      <p:ext uri="{BB962C8B-B14F-4D97-AF65-F5344CB8AC3E}">
        <p14:creationId xmlns:p14="http://schemas.microsoft.com/office/powerpoint/2010/main" val="42868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6CBDB-FE86-40C7-AD8D-2F3ED53A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95" y="912297"/>
            <a:ext cx="5483678" cy="5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4E84F-6F50-4A51-9358-C22B29B7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8" y="1461163"/>
            <a:ext cx="3565952" cy="3560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3BAAE-D07D-4BE6-8721-E85E06AB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646269"/>
            <a:ext cx="3762900" cy="5565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A31A4-5FCB-4F0F-B979-E8B026A73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50" y="2051048"/>
            <a:ext cx="3432559" cy="19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73E4F-59DE-46DA-BA06-090A05DA5558}"/>
              </a:ext>
            </a:extLst>
          </p:cNvPr>
          <p:cNvSpPr txBox="1"/>
          <p:nvPr/>
        </p:nvSpPr>
        <p:spPr>
          <a:xfrm>
            <a:off x="1172817" y="1762539"/>
            <a:ext cx="9846366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 real life image and pixelate it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not take long, much better understanding of Bricklayer</a:t>
            </a:r>
          </a:p>
        </p:txBody>
      </p:sp>
    </p:spTree>
    <p:extLst>
      <p:ext uri="{BB962C8B-B14F-4D97-AF65-F5344CB8AC3E}">
        <p14:creationId xmlns:p14="http://schemas.microsoft.com/office/powerpoint/2010/main" val="96415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881FE-A4E5-4E07-8391-C810E170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7" y="1318214"/>
            <a:ext cx="4254297" cy="4221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2C873-542F-452B-9835-44C8AC66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130" y="1148094"/>
            <a:ext cx="2561027" cy="4986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A8430-2879-4BF9-B4EF-BF09E1428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907" y="1297728"/>
            <a:ext cx="242403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8006B-BD69-44BB-A93C-1BE53745A1A4}"/>
              </a:ext>
            </a:extLst>
          </p:cNvPr>
          <p:cNvSpPr txBox="1"/>
          <p:nvPr/>
        </p:nvSpPr>
        <p:spPr>
          <a:xfrm>
            <a:off x="1305339" y="2266123"/>
            <a:ext cx="9581322" cy="193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Really challenging project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Repetition level was insane</a:t>
            </a:r>
          </a:p>
        </p:txBody>
      </p:sp>
    </p:spTree>
    <p:extLst>
      <p:ext uri="{BB962C8B-B14F-4D97-AF65-F5344CB8AC3E}">
        <p14:creationId xmlns:p14="http://schemas.microsoft.com/office/powerpoint/2010/main" val="2910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1938" y="2532185"/>
            <a:ext cx="8897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Basic  idea of material</a:t>
            </a:r>
          </a:p>
          <a:p>
            <a:pPr algn="ctr"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Confusing</a:t>
            </a:r>
          </a:p>
        </p:txBody>
      </p:sp>
    </p:spTree>
    <p:extLst>
      <p:ext uri="{BB962C8B-B14F-4D97-AF65-F5344CB8AC3E}">
        <p14:creationId xmlns:p14="http://schemas.microsoft.com/office/powerpoint/2010/main" val="13726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249B0-53BA-47B3-B951-EDF162AE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7" y="946637"/>
            <a:ext cx="4379594" cy="46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1938" y="2508738"/>
            <a:ext cx="923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Better understanding of material</a:t>
            </a:r>
          </a:p>
          <a:p>
            <a:pPr algn="ctr"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Hard and long process</a:t>
            </a:r>
          </a:p>
        </p:txBody>
      </p:sp>
    </p:spTree>
    <p:extLst>
      <p:ext uri="{BB962C8B-B14F-4D97-AF65-F5344CB8AC3E}">
        <p14:creationId xmlns:p14="http://schemas.microsoft.com/office/powerpoint/2010/main" val="111632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8F105-7C48-4F15-8418-26ABD4CF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30" y="1918586"/>
            <a:ext cx="4120010" cy="405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5A9A8-CF67-4B95-90C7-B4D9C603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506" y="2620370"/>
            <a:ext cx="4283503" cy="29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4EEBD-ED80-4053-BB8B-5E21649EA788}"/>
              </a:ext>
            </a:extLst>
          </p:cNvPr>
          <p:cNvSpPr txBox="1"/>
          <p:nvPr/>
        </p:nvSpPr>
        <p:spPr>
          <a:xfrm>
            <a:off x="1325217" y="2186609"/>
            <a:ext cx="9541565" cy="193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new tools</a:t>
            </a:r>
          </a:p>
          <a:p>
            <a:pPr marL="457200" indent="-45720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Initiation to new techniques</a:t>
            </a:r>
          </a:p>
        </p:txBody>
      </p:sp>
    </p:spTree>
    <p:extLst>
      <p:ext uri="{BB962C8B-B14F-4D97-AF65-F5344CB8AC3E}">
        <p14:creationId xmlns:p14="http://schemas.microsoft.com/office/powerpoint/2010/main" val="16299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1E22D-1721-48F4-8E08-C36D8191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727" y="783797"/>
            <a:ext cx="3869428" cy="52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7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5D54F-DC8D-468D-B894-EA0E3C6900C3}"/>
              </a:ext>
            </a:extLst>
          </p:cNvPr>
          <p:cNvSpPr txBox="1"/>
          <p:nvPr/>
        </p:nvSpPr>
        <p:spPr>
          <a:xfrm>
            <a:off x="1298713" y="2054086"/>
            <a:ext cx="9780105" cy="191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to the Grid (unfortunately)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Pixelating an object </a:t>
            </a:r>
          </a:p>
        </p:txBody>
      </p:sp>
    </p:spTree>
    <p:extLst>
      <p:ext uri="{BB962C8B-B14F-4D97-AF65-F5344CB8AC3E}">
        <p14:creationId xmlns:p14="http://schemas.microsoft.com/office/powerpoint/2010/main" val="335850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24DC69-55C2-4DDB-9D10-F5D60378DD71}"/>
</file>

<file path=customXml/itemProps2.xml><?xml version="1.0" encoding="utf-8"?>
<ds:datastoreItem xmlns:ds="http://schemas.openxmlformats.org/officeDocument/2006/customXml" ds:itemID="{FA187D03-D76C-486A-9D4F-CE20A7D87C10}"/>
</file>

<file path=customXml/itemProps3.xml><?xml version="1.0" encoding="utf-8"?>
<ds:datastoreItem xmlns:ds="http://schemas.openxmlformats.org/officeDocument/2006/customXml" ds:itemID="{C83C834F-14C8-499A-80A8-D517C7DE2A12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129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Garamond</vt:lpstr>
      <vt:lpstr>Times New Roman</vt:lpstr>
      <vt:lpstr>Wingdings</vt:lpstr>
      <vt:lpstr>Organic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Pedro Garcia Pedro</dc:creator>
  <cp:lastModifiedBy>Pedro Garcia Pedro</cp:lastModifiedBy>
  <cp:revision>17</cp:revision>
  <dcterms:created xsi:type="dcterms:W3CDTF">2017-12-01T15:19:02Z</dcterms:created>
  <dcterms:modified xsi:type="dcterms:W3CDTF">2017-12-11T15:53:31Z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