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0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9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12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91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2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8891126-90EE-461F-9083-3D747FBFF29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17A6F8A-7B90-4ABD-8462-BF9D3A3896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38C3-A902-4F2D-B6A1-29BFD4D40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CE464-8AAE-4CB5-BB2D-7EC41223C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Vazquez</a:t>
            </a:r>
          </a:p>
        </p:txBody>
      </p:sp>
    </p:spTree>
    <p:extLst>
      <p:ext uri="{BB962C8B-B14F-4D97-AF65-F5344CB8AC3E}">
        <p14:creationId xmlns:p14="http://schemas.microsoft.com/office/powerpoint/2010/main" val="367329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0A6D-81BB-4FD2-ACC9-13405CF6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Pixel 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1AF4A-10F8-442B-A699-ECCF75962A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495627"/>
            <a:ext cx="4160838" cy="35431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D3A05-C21C-4DA6-85A2-52F1487FD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</a:t>
            </a:r>
            <a:r>
              <a:rPr lang="en-US" dirty="0" err="1"/>
              <a:t>Appa</a:t>
            </a:r>
            <a:r>
              <a:rPr lang="en-US" dirty="0"/>
              <a:t> from avatar as my inspiration for this project this was easy in that the hardest thing I had to do was counting where I was putting my squares.</a:t>
            </a:r>
          </a:p>
        </p:txBody>
      </p:sp>
    </p:spTree>
    <p:extLst>
      <p:ext uri="{BB962C8B-B14F-4D97-AF65-F5344CB8AC3E}">
        <p14:creationId xmlns:p14="http://schemas.microsoft.com/office/powerpoint/2010/main" val="25583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EA4E-E494-4A46-A6EC-84B18C2B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that Repeats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C899B-C114-4CCD-BC16-5B24C42971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9" y="2438400"/>
            <a:ext cx="3664500" cy="3657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E544-3765-44CE-B154-36E08CD1A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pattern we had to use shapes that were already given to us and create a pattern that repeats from end to end of our given space.</a:t>
            </a:r>
          </a:p>
        </p:txBody>
      </p:sp>
    </p:spTree>
    <p:extLst>
      <p:ext uri="{BB962C8B-B14F-4D97-AF65-F5344CB8AC3E}">
        <p14:creationId xmlns:p14="http://schemas.microsoft.com/office/powerpoint/2010/main" val="11776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5305-CC99-4003-8F51-EE991F8D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6EA5A4-0CE6-4563-B454-B455F4E372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9" y="1825625"/>
            <a:ext cx="4351338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884262-164C-48B1-B163-D06A48A17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32" y="1996648"/>
            <a:ext cx="4136198" cy="400929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E05B66-3A55-4E51-9D2B-7B3F1BB18A5D}"/>
              </a:ext>
            </a:extLst>
          </p:cNvPr>
          <p:cNvSpPr txBox="1"/>
          <p:nvPr/>
        </p:nvSpPr>
        <p:spPr>
          <a:xfrm>
            <a:off x="9237045" y="2274838"/>
            <a:ext cx="267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pattern was for the Real image project and I mostly used the level 3 circle and ring lines since as you can see I only needed the them since I choose the target logo for my project.</a:t>
            </a:r>
          </a:p>
        </p:txBody>
      </p:sp>
    </p:spTree>
    <p:extLst>
      <p:ext uri="{BB962C8B-B14F-4D97-AF65-F5344CB8AC3E}">
        <p14:creationId xmlns:p14="http://schemas.microsoft.com/office/powerpoint/2010/main" val="52590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AD98-6240-45E1-9A73-E6360E84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Pattern.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D16571-0A2D-45D0-B66C-2B1E124AA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83" y="2438400"/>
            <a:ext cx="3649472" cy="3657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F081-7825-41B6-8D73-71D1BF1B3B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 Repeating pattern was just making an s </a:t>
            </a:r>
            <a:r>
              <a:rPr lang="en-US" dirty="0" err="1"/>
              <a:t>patern</a:t>
            </a:r>
            <a:r>
              <a:rPr lang="en-US" dirty="0"/>
              <a:t> then copy pasting it over and over again the hardest part was just figuring out how much to move it for in the X+ and z+.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87C79-A9FD-4ED9-B695-B760F6D0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1"/>
            <a:ext cx="2708933" cy="54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71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77F13-49D8-4B20-AC1B-8520A6FACE93}"/>
</file>

<file path=customXml/itemProps2.xml><?xml version="1.0" encoding="utf-8"?>
<ds:datastoreItem xmlns:ds="http://schemas.openxmlformats.org/officeDocument/2006/customXml" ds:itemID="{693133EA-375C-4CD7-9063-CF368E93002A}"/>
</file>

<file path=customXml/itemProps3.xml><?xml version="1.0" encoding="utf-8"?>
<ds:datastoreItem xmlns:ds="http://schemas.openxmlformats.org/officeDocument/2006/customXml" ds:itemID="{02F15B1E-7153-40E7-AFCE-2A7199EE1B4A}"/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524</TotalTime>
  <Words>155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Code stuff</vt:lpstr>
      <vt:lpstr>First Pixel Art</vt:lpstr>
      <vt:lpstr>Pattern that Repeats</vt:lpstr>
      <vt:lpstr>Target Pattern</vt:lpstr>
      <vt:lpstr>Repeating Pattern.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Vazquez-Mata</dc:creator>
  <cp:lastModifiedBy>Kevin Vazquez-Mata</cp:lastModifiedBy>
  <cp:revision>11</cp:revision>
  <dcterms:created xsi:type="dcterms:W3CDTF">2017-11-29T16:03:11Z</dcterms:created>
  <dcterms:modified xsi:type="dcterms:W3CDTF">2017-12-15T15:37:39Z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