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0"/>
  </p:handoutMasterIdLst>
  <p:sldIdLst>
    <p:sldId id="256" r:id="rId2"/>
    <p:sldId id="322" r:id="rId3"/>
    <p:sldId id="267" r:id="rId4"/>
    <p:sldId id="326" r:id="rId5"/>
    <p:sldId id="328" r:id="rId6"/>
    <p:sldId id="324" r:id="rId7"/>
    <p:sldId id="325" r:id="rId8"/>
    <p:sldId id="327" r:id="rId9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94644" autoAdjust="0"/>
  </p:normalViewPr>
  <p:slideViewPr>
    <p:cSldViewPr snapToGrid="0">
      <p:cViewPr varScale="1">
        <p:scale>
          <a:sx n="37" d="100"/>
          <a:sy n="37" d="100"/>
        </p:scale>
        <p:origin x="17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537"/>
            <a:ext cx="9601200" cy="1485900"/>
          </a:xfrm>
        </p:spPr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99" y="902816"/>
            <a:ext cx="5561463" cy="5788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Bryan High School:</a:t>
            </a:r>
          </a:p>
          <a:p>
            <a:pPr marL="530352" lvl="1" indent="0">
              <a:buNone/>
            </a:pPr>
            <a:r>
              <a:rPr lang="en-US" sz="3400" dirty="0" smtClean="0"/>
              <a:t>Emily, Nicole, </a:t>
            </a:r>
            <a:r>
              <a:rPr lang="en-US" sz="3400" dirty="0" err="1" smtClean="0"/>
              <a:t>Patrik</a:t>
            </a:r>
            <a:r>
              <a:rPr lang="en-US" sz="3400" dirty="0" smtClean="0"/>
              <a:t>, Adriana, Fernando</a:t>
            </a:r>
          </a:p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Town:</a:t>
            </a:r>
          </a:p>
          <a:p>
            <a:pPr marL="530352" lvl="1" indent="0">
              <a:buNone/>
            </a:pPr>
            <a:r>
              <a:rPr lang="en-US" sz="3400" dirty="0" err="1" smtClean="0"/>
              <a:t>Jakob</a:t>
            </a:r>
            <a:r>
              <a:rPr lang="en-US" sz="3400" dirty="0" smtClean="0"/>
              <a:t>, Alyssa, Pieter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Pagoda Village: </a:t>
            </a:r>
          </a:p>
          <a:p>
            <a:pPr lvl="1"/>
            <a:r>
              <a:rPr lang="en-US" sz="3400" dirty="0" smtClean="0"/>
              <a:t>Stephen, Gerardo, Noah</a:t>
            </a:r>
            <a:endParaRPr lang="en-US" sz="3400" dirty="0"/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 </a:t>
            </a:r>
            <a:endParaRPr lang="en-US" sz="3400" dirty="0"/>
          </a:p>
          <a:p>
            <a:pPr lvl="1"/>
            <a:r>
              <a:rPr lang="en-US" sz="3400" dirty="0" smtClean="0"/>
              <a:t>Dylan, Sam, Faith</a:t>
            </a:r>
            <a:endParaRPr lang="en-US" sz="3400" dirty="0"/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3463" y="896487"/>
            <a:ext cx="586853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Zoo:</a:t>
            </a:r>
            <a:endParaRPr lang="en-US" sz="3400" dirty="0"/>
          </a:p>
          <a:p>
            <a:pPr lvl="1"/>
            <a:r>
              <a:rPr lang="en-US" sz="3400" dirty="0"/>
              <a:t>Edwin, Crystal, </a:t>
            </a:r>
            <a:r>
              <a:rPr lang="en-US" sz="3400" dirty="0" err="1"/>
              <a:t>Yamile</a:t>
            </a:r>
            <a:r>
              <a:rPr lang="en-US" sz="3400" dirty="0"/>
              <a:t>, Francisco</a:t>
            </a:r>
          </a:p>
          <a:p>
            <a:endParaRPr lang="en-US" sz="3400" dirty="0" smtClean="0"/>
          </a:p>
          <a:p>
            <a:r>
              <a:rPr lang="en-US" sz="3400" dirty="0" smtClean="0"/>
              <a:t>Castle </a:t>
            </a:r>
            <a:r>
              <a:rPr lang="en-US" sz="3400" dirty="0"/>
              <a:t>from Fire Emblem </a:t>
            </a:r>
            <a:r>
              <a:rPr lang="en-US" sz="3400" dirty="0" err="1"/>
              <a:t>Heros</a:t>
            </a:r>
            <a:endParaRPr lang="en-US" sz="3400" dirty="0"/>
          </a:p>
          <a:p>
            <a:pPr lvl="1"/>
            <a:r>
              <a:rPr lang="en-US" sz="3400" dirty="0"/>
              <a:t>Pedro, Truman, Michael</a:t>
            </a:r>
          </a:p>
          <a:p>
            <a:endParaRPr lang="en-US" sz="3400" dirty="0" smtClean="0"/>
          </a:p>
          <a:p>
            <a:r>
              <a:rPr lang="en-US" sz="3400" dirty="0" smtClean="0"/>
              <a:t>Dragon Ball - Moises</a:t>
            </a:r>
          </a:p>
          <a:p>
            <a:endParaRPr lang="en-US" sz="3400" dirty="0" smtClean="0"/>
          </a:p>
          <a:p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</a:t>
            </a:r>
            <a:endParaRPr lang="en-US" sz="3400" dirty="0"/>
          </a:p>
          <a:p>
            <a:pPr lvl="1"/>
            <a:r>
              <a:rPr lang="en-US" sz="3400" dirty="0"/>
              <a:t>Jesse, Cole, Austin, </a:t>
            </a:r>
            <a:r>
              <a:rPr lang="en-US" sz="3400" dirty="0" err="1"/>
              <a:t>Kemari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6334"/>
            <a:ext cx="1047063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smtClean="0"/>
              <a:t>Daily </a:t>
            </a:r>
            <a:r>
              <a:rPr lang="en-US" sz="3200" i="1" dirty="0" smtClean="0"/>
              <a:t>Log</a:t>
            </a:r>
          </a:p>
          <a:p>
            <a:pPr marL="0" indent="0">
              <a:buNone/>
            </a:pPr>
            <a:endParaRPr lang="en-US" sz="3200" i="1" dirty="0" smtClean="0"/>
          </a:p>
          <a:p>
            <a:pPr marL="0" indent="0">
              <a:buNone/>
            </a:pPr>
            <a:r>
              <a:rPr lang="en-US" sz="3200" i="1" dirty="0" smtClean="0"/>
              <a:t>Today’s “</a:t>
            </a:r>
            <a:r>
              <a:rPr lang="en-US" sz="3200" i="1" dirty="0" err="1" smtClean="0"/>
              <a:t>Gameplan</a:t>
            </a:r>
            <a:r>
              <a:rPr lang="en-US" sz="3200" i="1" dirty="0" smtClean="0"/>
              <a:t>”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Log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2322"/>
            <a:ext cx="9601200" cy="4940490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What did I accomplish last time? </a:t>
            </a:r>
          </a:p>
          <a:p>
            <a:r>
              <a:rPr lang="en-US" sz="3400" dirty="0" smtClean="0"/>
              <a:t>What did we accomplish last time? </a:t>
            </a:r>
          </a:p>
          <a:p>
            <a:r>
              <a:rPr lang="en-US" sz="3400" dirty="0" smtClean="0"/>
              <a:t>Did we meet yesterdays goals? </a:t>
            </a:r>
          </a:p>
          <a:p>
            <a:endParaRPr lang="en-US" sz="3400" dirty="0"/>
          </a:p>
          <a:p>
            <a:r>
              <a:rPr lang="en-US" sz="3400" dirty="0" smtClean="0"/>
              <a:t>What do we need to catch up on today? </a:t>
            </a:r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What are my goals for today? </a:t>
            </a:r>
          </a:p>
          <a:p>
            <a:r>
              <a:rPr lang="en-US" sz="3400" dirty="0" smtClean="0"/>
              <a:t>What are our goals for today? </a:t>
            </a:r>
          </a:p>
          <a:p>
            <a:r>
              <a:rPr lang="en-US" sz="3400" dirty="0" smtClean="0"/>
              <a:t>Did we meet todays goals?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05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Daily Logs Expanded:</a:t>
            </a:r>
            <a:br>
              <a:rPr lang="en-US" dirty="0" smtClean="0"/>
            </a:br>
            <a:r>
              <a:rPr lang="en-US" dirty="0" smtClean="0"/>
              <a:t>Individual and Team Log… 2 week write ups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Every two weeks we’ll need a write up of your goals from the past 5 classes (you will already have these goals listed daily)</a:t>
            </a:r>
          </a:p>
          <a:p>
            <a:endParaRPr lang="en-US" sz="3400" dirty="0"/>
          </a:p>
          <a:p>
            <a:r>
              <a:rPr lang="en-US" sz="3400" dirty="0" smtClean="0"/>
              <a:t>This will be a summative score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7688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“</a:t>
            </a:r>
            <a:r>
              <a:rPr lang="en-US" dirty="0" err="1" smtClean="0"/>
              <a:t>Gameplan</a:t>
            </a:r>
            <a:r>
              <a:rPr lang="en-US" dirty="0" smtClean="0"/>
              <a:t>”… Must Haves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8970"/>
            <a:ext cx="9601200" cy="4804229"/>
          </a:xfrm>
        </p:spPr>
        <p:txBody>
          <a:bodyPr>
            <a:normAutofit lnSpcReduction="10000"/>
          </a:bodyPr>
          <a:lstStyle/>
          <a:p>
            <a:r>
              <a:rPr lang="en-US" sz="3400" dirty="0" smtClean="0"/>
              <a:t>Clearly Defined Roles for Each Team Member (stated in your daily log)</a:t>
            </a:r>
          </a:p>
          <a:p>
            <a:pPr lvl="1"/>
            <a:r>
              <a:rPr lang="en-US" sz="3400" dirty="0" smtClean="0"/>
              <a:t> </a:t>
            </a:r>
            <a:r>
              <a:rPr lang="en-US" sz="3400" b="1" dirty="0" smtClean="0"/>
              <a:t>post on </a:t>
            </a:r>
            <a:r>
              <a:rPr lang="en-US" sz="3400" b="1" dirty="0" smtClean="0"/>
              <a:t>teams or </a:t>
            </a:r>
            <a:r>
              <a:rPr lang="en-US" sz="3400" b="1" dirty="0" err="1" smtClean="0"/>
              <a:t>trello</a:t>
            </a:r>
            <a:endParaRPr lang="en-US" sz="3400" b="1" dirty="0" smtClean="0"/>
          </a:p>
          <a:p>
            <a:pPr marL="530352" lvl="1" indent="0">
              <a:buNone/>
            </a:pPr>
            <a:endParaRPr lang="en-US" sz="3400" dirty="0" smtClean="0"/>
          </a:p>
          <a:p>
            <a:r>
              <a:rPr lang="en-US" sz="3400" dirty="0" smtClean="0"/>
              <a:t>Completed Skeleton ‘Deadline’ (will be fluid, but needs all 10 weeks filled in for a goal) </a:t>
            </a:r>
          </a:p>
          <a:p>
            <a:pPr lvl="1"/>
            <a:r>
              <a:rPr lang="en-US" sz="3400" b="1" dirty="0" smtClean="0"/>
              <a:t>post </a:t>
            </a:r>
            <a:r>
              <a:rPr lang="en-US" sz="3400" b="1" dirty="0"/>
              <a:t>on </a:t>
            </a:r>
            <a:r>
              <a:rPr lang="en-US" sz="3400" b="1" dirty="0" smtClean="0"/>
              <a:t>teams or </a:t>
            </a:r>
            <a:r>
              <a:rPr lang="en-US" sz="3400" b="1" dirty="0" err="1" smtClean="0"/>
              <a:t>trell</a:t>
            </a:r>
            <a:endParaRPr lang="en-US" sz="3400" b="1" dirty="0" smtClean="0"/>
          </a:p>
          <a:p>
            <a:pPr marL="530352" lvl="1" indent="0">
              <a:buNone/>
            </a:pPr>
            <a:endParaRPr lang="en-US" sz="3400" dirty="0" smtClean="0"/>
          </a:p>
          <a:p>
            <a:r>
              <a:rPr lang="en-US" sz="3400" dirty="0" smtClean="0"/>
              <a:t>Begin work on your week </a:t>
            </a:r>
            <a:r>
              <a:rPr lang="en-US" sz="3400" dirty="0" smtClean="0"/>
              <a:t>2 </a:t>
            </a:r>
            <a:r>
              <a:rPr lang="en-US" sz="3400" dirty="0" smtClean="0"/>
              <a:t>goal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524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3914"/>
            <a:ext cx="9601200" cy="1485900"/>
          </a:xfrm>
        </p:spPr>
        <p:txBody>
          <a:bodyPr/>
          <a:lstStyle/>
          <a:p>
            <a:r>
              <a:rPr lang="en-US" dirty="0" smtClean="0"/>
              <a:t>Deadlines (submit to folder on teams)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4761"/>
            <a:ext cx="10668000" cy="3998794"/>
          </a:xfrm>
        </p:spPr>
        <p:txBody>
          <a:bodyPr>
            <a:noAutofit/>
          </a:bodyPr>
          <a:lstStyle/>
          <a:p>
            <a:r>
              <a:rPr lang="en-US" sz="3400" dirty="0" smtClean="0"/>
              <a:t>Week 1: Assign Roles, Set Scale, Rough Draft on Paper</a:t>
            </a:r>
          </a:p>
          <a:p>
            <a:r>
              <a:rPr lang="en-US" sz="3400" dirty="0" smtClean="0"/>
              <a:t>Week 2: </a:t>
            </a:r>
            <a:r>
              <a:rPr lang="en-US" sz="3400" dirty="0" smtClean="0"/>
              <a:t>THIS WEEK OBJECTIVE!</a:t>
            </a:r>
            <a:endParaRPr lang="en-US" sz="3400" dirty="0" smtClean="0"/>
          </a:p>
          <a:p>
            <a:r>
              <a:rPr lang="en-US" sz="3400" dirty="0" smtClean="0"/>
              <a:t>Week 3: </a:t>
            </a:r>
            <a:endParaRPr lang="en-US" sz="3400" dirty="0"/>
          </a:p>
          <a:p>
            <a:r>
              <a:rPr lang="en-US" sz="3400" dirty="0" smtClean="0"/>
              <a:t>Week 4: Complete </a:t>
            </a:r>
            <a:r>
              <a:rPr lang="en-US" sz="3400" i="1" dirty="0" smtClean="0"/>
              <a:t>[phase 1] </a:t>
            </a:r>
            <a:r>
              <a:rPr lang="en-US" sz="3400" dirty="0" smtClean="0"/>
              <a:t>of our project</a:t>
            </a:r>
          </a:p>
          <a:p>
            <a:pPr marL="0" indent="0">
              <a:buNone/>
            </a:pPr>
            <a:r>
              <a:rPr lang="en-US" sz="3400" b="1" dirty="0" smtClean="0"/>
              <a:t>	.</a:t>
            </a:r>
          </a:p>
          <a:p>
            <a:pPr marL="0" indent="0">
              <a:buNone/>
            </a:pPr>
            <a:r>
              <a:rPr lang="en-US" sz="3400" b="1" dirty="0" smtClean="0"/>
              <a:t>	.</a:t>
            </a:r>
            <a:endParaRPr lang="en-US" sz="3400" dirty="0"/>
          </a:p>
          <a:p>
            <a:r>
              <a:rPr lang="en-US" sz="3400" dirty="0" smtClean="0"/>
              <a:t>Week 9: </a:t>
            </a:r>
          </a:p>
          <a:p>
            <a:r>
              <a:rPr lang="en-US" sz="3400" dirty="0" smtClean="0"/>
              <a:t>Week 10: Finalize Code, Begin to Put Presentation together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1675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0"/>
            <a:ext cx="9601200" cy="1485900"/>
          </a:xfrm>
        </p:spPr>
        <p:txBody>
          <a:bodyPr/>
          <a:lstStyle/>
          <a:p>
            <a:r>
              <a:rPr lang="en-US" dirty="0" smtClean="0"/>
              <a:t>Daily One on One’s With Mr. Cuddy</a:t>
            </a:r>
            <a:br>
              <a:rPr lang="en-US" dirty="0" smtClean="0"/>
            </a:br>
            <a:r>
              <a:rPr lang="en-US" sz="4000" b="1" i="1" dirty="0" smtClean="0"/>
              <a:t>[Formative Assessment]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345721"/>
            <a:ext cx="10130971" cy="533085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Today will be individual group meetings. </a:t>
            </a:r>
          </a:p>
          <a:p>
            <a:r>
              <a:rPr lang="en-US" sz="3400" dirty="0" smtClean="0"/>
              <a:t>Show me your Trello </a:t>
            </a:r>
            <a:r>
              <a:rPr lang="en-US" sz="3400" dirty="0" smtClean="0"/>
              <a:t>board – Deadlines and Roles</a:t>
            </a:r>
            <a:endParaRPr lang="en-US" sz="3400" dirty="0" smtClean="0"/>
          </a:p>
          <a:p>
            <a:pPr lvl="1"/>
            <a:r>
              <a:rPr lang="en-US" sz="3400" dirty="0" smtClean="0"/>
              <a:t>Be able to explain a clear vision, with tangible goals, and explicit roles for each individual of your group. </a:t>
            </a:r>
          </a:p>
          <a:p>
            <a:r>
              <a:rPr lang="en-US" sz="3400" dirty="0" smtClean="0"/>
              <a:t>Walk me through your thought process on your Deadlines, and how you plan to reach the objectives.</a:t>
            </a:r>
            <a:endParaRPr lang="en-US" sz="3400" dirty="0"/>
          </a:p>
          <a:p>
            <a:r>
              <a:rPr lang="en-US" sz="3400" dirty="0" smtClean="0"/>
              <a:t>Show me your Daily </a:t>
            </a:r>
            <a:r>
              <a:rPr lang="en-US" sz="3400" dirty="0" smtClean="0"/>
              <a:t>Log</a:t>
            </a:r>
          </a:p>
          <a:p>
            <a:r>
              <a:rPr lang="en-US" sz="3400" dirty="0" smtClean="0"/>
              <a:t>Specific week 2 goals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2973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3226</TotalTime>
  <Words>311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Crop</vt:lpstr>
      <vt:lpstr>Math analysis</vt:lpstr>
      <vt:lpstr>Major Project Groups</vt:lpstr>
      <vt:lpstr>Objective</vt:lpstr>
      <vt:lpstr>Daily Log Reflection</vt:lpstr>
      <vt:lpstr>Daily Logs Expanded: Individual and Team Log… 2 week write ups </vt:lpstr>
      <vt:lpstr>Today’s “Gameplan”… Must Haves</vt:lpstr>
      <vt:lpstr>Deadlines (submit to folder on teams)</vt:lpstr>
      <vt:lpstr>Daily One on One’s With Mr. Cuddy [Formative Assessment]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136</cp:revision>
  <cp:lastPrinted>2017-11-14T19:34:19Z</cp:lastPrinted>
  <dcterms:created xsi:type="dcterms:W3CDTF">2017-08-21T18:28:24Z</dcterms:created>
  <dcterms:modified xsi:type="dcterms:W3CDTF">2018-02-09T20:22:06Z</dcterms:modified>
</cp:coreProperties>
</file>