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286" r:id="rId3"/>
    <p:sldId id="285" r:id="rId4"/>
    <p:sldId id="284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Work: #1-2 </a:t>
            </a:r>
            <a:r>
              <a:rPr lang="en-US" dirty="0" err="1" smtClean="0"/>
              <a:t>Simplfy</a:t>
            </a:r>
            <a:r>
              <a:rPr lang="en-US" dirty="0" smtClean="0"/>
              <a:t> [L2]	</a:t>
            </a:r>
            <a:br>
              <a:rPr lang="en-US" dirty="0" smtClean="0"/>
            </a:br>
            <a:r>
              <a:rPr lang="en-US" dirty="0" smtClean="0"/>
              <a:t>	   	     #3-4 Solve    [L3]	#5 Solve[L4]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1.)  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500" dirty="0" smtClean="0"/>
                  <a:t>			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        2.)   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(8</m:t>
                        </m:r>
                        <m:sSup>
                          <m:sSup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/>
                </a:r>
                <a:br>
                  <a:rPr lang="en-US" sz="3500" dirty="0" smtClean="0"/>
                </a:b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3.)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5    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          4.)  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500" dirty="0"/>
              </a:p>
              <a:p>
                <a:pPr marL="0" indent="0">
                  <a:buNone/>
                </a:pP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:r>
                  <a:rPr lang="en-US" sz="3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5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5.)  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rad>
                      <m:r>
                        <a:rPr lang="en-US" sz="3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10820400" cy="457200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2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</a:t>
            </a:r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</a:t>
            </a:r>
            <a:r>
              <a:rPr lang="en-US" sz="3000" dirty="0" smtClean="0"/>
              <a:t>age 423 #5–70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427 #1–36  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50101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 do we need to go over before </a:t>
            </a:r>
            <a:r>
              <a:rPr lang="en-US" smtClean="0"/>
              <a:t>the test?!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3691"/>
            <a:ext cx="9601200" cy="449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Rewrite from exponential to radical form and solve</a:t>
            </a:r>
          </a:p>
          <a:p>
            <a:pPr marL="0" indent="0">
              <a:buNone/>
            </a:pPr>
            <a:r>
              <a:rPr lang="en-US" sz="3000" dirty="0" smtClean="0"/>
              <a:t>Simplify (power of power, radicals, division)</a:t>
            </a:r>
          </a:p>
          <a:p>
            <a:pPr marL="0" indent="0">
              <a:buNone/>
            </a:pPr>
            <a:r>
              <a:rPr lang="en-US" sz="3000" dirty="0" smtClean="0"/>
              <a:t>Simplify f(x) and g(x) operations and find domain</a:t>
            </a:r>
          </a:p>
          <a:p>
            <a:pPr marL="0" indent="0">
              <a:buNone/>
            </a:pPr>
            <a:r>
              <a:rPr lang="en-US" sz="3000" dirty="0" smtClean="0"/>
              <a:t>Verify inverses</a:t>
            </a:r>
          </a:p>
          <a:p>
            <a:pPr marL="0" indent="0">
              <a:buNone/>
            </a:pPr>
            <a:r>
              <a:rPr lang="en-US" sz="3000" dirty="0" smtClean="0"/>
              <a:t>Solve (check for extraneous solutions when needed)</a:t>
            </a:r>
          </a:p>
          <a:p>
            <a:pPr marL="0" indent="0">
              <a:buNone/>
            </a:pPr>
            <a:r>
              <a:rPr lang="en-US" sz="3000" dirty="0" smtClean="0"/>
              <a:t>Solve using information from story problems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8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16529</TotalTime>
  <Words>86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Franklin Gothic Book</vt:lpstr>
      <vt:lpstr>Crop</vt:lpstr>
      <vt:lpstr>Pre-Calc &amp; trig</vt:lpstr>
      <vt:lpstr>Bell Work: #1-2 Simplfy [L2]            #3-4 Solve    [L3] #5 Solve[L4]</vt:lpstr>
      <vt:lpstr>Review Assignment</vt:lpstr>
      <vt:lpstr>Things to Study for the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293</cp:revision>
  <cp:lastPrinted>2018-03-22T19:21:45Z</cp:lastPrinted>
  <dcterms:created xsi:type="dcterms:W3CDTF">2017-08-31T14:11:29Z</dcterms:created>
  <dcterms:modified xsi:type="dcterms:W3CDTF">2018-04-11T14:09:43Z</dcterms:modified>
</cp:coreProperties>
</file>