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1" r:id="rId3"/>
    <p:sldId id="256" r:id="rId4"/>
    <p:sldId id="288" r:id="rId5"/>
    <p:sldId id="299" r:id="rId6"/>
    <p:sldId id="300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Graph then state the domain, range, x-intercept, </a:t>
            </a:r>
            <a:br>
              <a:rPr lang="en-US" sz="3400" i="1" dirty="0" smtClean="0"/>
            </a:br>
            <a:r>
              <a:rPr lang="en-US" sz="3400" i="1" dirty="0" smtClean="0"/>
              <a:t>y-intercept, vertical and horizontal asymptotes, holes. If an item does not exist, write ‘none’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10" y="3833650"/>
                <a:ext cx="2808846" cy="1231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/>
                  <a:t>Example 2</a:t>
                </a:r>
                <a:r>
                  <a:rPr lang="en-US" b="1" dirty="0" smtClean="0"/>
                  <a:t>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2998032"/>
            <a:ext cx="11472472" cy="286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r>
              <a:rPr lang="en-US" sz="3200" dirty="0" smtClean="0"/>
              <a:t>.</a:t>
            </a:r>
            <a:r>
              <a:rPr lang="en-US" sz="3200" dirty="0"/>
              <a:t>2564   .2506	</a:t>
            </a:r>
            <a:r>
              <a:rPr lang="en-US" sz="3200" dirty="0" smtClean="0"/>
              <a:t>.</a:t>
            </a:r>
            <a:r>
              <a:rPr lang="en-US" sz="3200" dirty="0"/>
              <a:t>25006   </a:t>
            </a:r>
            <a:r>
              <a:rPr lang="en-US" sz="3200" dirty="0" smtClean="0"/>
              <a:t>  </a:t>
            </a:r>
            <a:r>
              <a:rPr lang="en-US" sz="3200" b="1" dirty="0" smtClean="0"/>
              <a:t>_____</a:t>
            </a:r>
            <a:r>
              <a:rPr lang="en-US" sz="3200" dirty="0"/>
              <a:t> </a:t>
            </a:r>
            <a:r>
              <a:rPr lang="en-US" sz="3200" dirty="0" smtClean="0"/>
              <a:t>     .</a:t>
            </a:r>
            <a:r>
              <a:rPr lang="en-US" sz="3200" dirty="0"/>
              <a:t>2499	</a:t>
            </a:r>
            <a:r>
              <a:rPr lang="en-US" sz="3200" dirty="0" smtClean="0"/>
              <a:t>      .</a:t>
            </a:r>
            <a:r>
              <a:rPr lang="en-US" sz="3200" dirty="0"/>
              <a:t>2493 </a:t>
            </a:r>
            <a:r>
              <a:rPr lang="en-US" sz="3200" dirty="0" smtClean="0"/>
              <a:t>  </a:t>
            </a:r>
            <a:r>
              <a:rPr lang="en-US" sz="3200" dirty="0"/>
              <a:t>.2439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8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420" y="2286000"/>
                <a:ext cx="11017770" cy="42796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Two </a:t>
                </a:r>
                <a:r>
                  <a:rPr lang="en-US" sz="3400" dirty="0"/>
                  <a:t>sets (one from both the left and the right) of x-values approach 0.25…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func>
                    <m:r>
                      <a:rPr lang="en-US" sz="3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sz="3400" b="1" dirty="0"/>
                  <a:t>		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Even though x=2 is undefined we say the limit as x approaches 2 is 0.25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420" y="2286000"/>
                <a:ext cx="11017770" cy="4279692"/>
              </a:xfrm>
              <a:blipFill rotWithShape="0">
                <a:blip r:embed="rId2"/>
                <a:stretch>
                  <a:fillRect l="-1328" t="-3561" r="-1273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3: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/>
                  <a:t> x   |</a:t>
                </a:r>
                <a:r>
                  <a:rPr lang="en-US" sz="3400" u="sng" dirty="0"/>
                  <a:t>	2.9	    2.99	 2.999	</a:t>
                </a:r>
                <a:r>
                  <a:rPr lang="en-US" sz="3400" b="1" u="sng" dirty="0"/>
                  <a:t>3.0</a:t>
                </a:r>
                <a:r>
                  <a:rPr lang="en-US" sz="3400" u="sng" dirty="0"/>
                  <a:t>	</a:t>
                </a:r>
                <a:r>
                  <a:rPr lang="en-US" sz="3400" u="sng" dirty="0" smtClean="0"/>
                  <a:t>  3.001</a:t>
                </a:r>
                <a:r>
                  <a:rPr lang="en-US" sz="3400" u="sng" dirty="0"/>
                  <a:t>	3.01		3.1 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f(x) |	</a:t>
                </a:r>
                <a:r>
                  <a:rPr lang="en-US" sz="3400" dirty="0"/>
                  <a:t>-10	    -100	 -1000     </a:t>
                </a:r>
                <a:r>
                  <a:rPr lang="en-US" sz="3400" dirty="0" smtClean="0"/>
                  <a:t>____   1000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100</a:t>
                </a:r>
                <a:r>
                  <a:rPr lang="en-US" sz="3400" dirty="0"/>
                  <a:t>	          </a:t>
                </a:r>
                <a:r>
                  <a:rPr lang="en-US" sz="3400" dirty="0" smtClean="0"/>
                  <a:t>10</a:t>
                </a:r>
                <a:endParaRPr lang="en-US" dirty="0"/>
              </a:p>
              <a:p>
                <a:pPr marL="0" indent="0">
                  <a:buNone/>
                </a:pPr>
                <a:endParaRPr lang="en-US" sz="30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000" dirty="0"/>
                  <a:t>  	does not exists…</a:t>
                </a:r>
                <a:br>
                  <a:rPr lang="en-US" sz="3000" dirty="0"/>
                </a:br>
                <a:r>
                  <a:rPr lang="en-US" sz="3000" dirty="0"/>
                  <a:t/>
                </a:r>
                <a:br>
                  <a:rPr lang="en-US" sz="3000" dirty="0"/>
                </a:br>
                <a:r>
                  <a:rPr lang="en-US" sz="3000" dirty="0"/>
                  <a:t>Because f(x) is not approaching a unique number L as x approaches 3 we can conclude that this limit does not exist.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331" y="2286000"/>
                <a:ext cx="11172669" cy="4279692"/>
              </a:xfrm>
              <a:blipFill rotWithShape="0">
                <a:blip r:embed="rId3"/>
                <a:stretch>
                  <a:fillRect l="-1528" t="-2707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5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Note on Example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b="1" dirty="0" smtClean="0"/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→−3</m:t>
                            </m:r>
                          </m:lim>
                        </m:limLow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=−0.17</m:t>
                    </m:r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Therefore, a </a:t>
                </a:r>
                <a:r>
                  <a:rPr lang="en-US" sz="3400" dirty="0"/>
                  <a:t>hole </a:t>
                </a:r>
                <a:r>
                  <a:rPr lang="en-US" sz="3400" dirty="0" smtClean="0"/>
                  <a:t>exists at </a:t>
                </a:r>
                <a:r>
                  <a:rPr lang="en-US" sz="3400" dirty="0"/>
                  <a:t>-3 </a:t>
                </a: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and </a:t>
                </a:r>
                <a:r>
                  <a:rPr lang="en-US" sz="3400" dirty="0"/>
                  <a:t>a vertical </a:t>
                </a:r>
                <a:r>
                  <a:rPr lang="en-US" sz="3400" dirty="0" smtClean="0"/>
                  <a:t>asymptote </a:t>
                </a:r>
                <a:r>
                  <a:rPr lang="en-US" sz="3400" dirty="0"/>
                  <a:t>at </a:t>
                </a:r>
                <a:r>
                  <a:rPr lang="en-US" sz="3400" dirty="0" smtClean="0"/>
                  <a:t>3</a:t>
                </a: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question…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h𝑎𝑑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−25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1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12.1 Limits an Intro to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1"/>
            <a:ext cx="9601200" cy="3573167"/>
          </a:xfrm>
        </p:spPr>
        <p:txBody>
          <a:bodyPr>
            <a:normAutofit/>
          </a:bodyPr>
          <a:lstStyle/>
          <a:p>
            <a:r>
              <a:rPr lang="en-US" sz="3600" b="1" dirty="0"/>
              <a:t>Objective</a:t>
            </a:r>
            <a:r>
              <a:rPr lang="en-US" sz="3600" dirty="0"/>
              <a:t>: Use definition of limits to determine if limits exist and evaluate them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Estimating </a:t>
            </a:r>
            <a:r>
              <a:rPr lang="en-US" b="1" dirty="0"/>
              <a:t>a Limit Numerically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whether f(x) at x = c exists or 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623279"/>
                <a:ext cx="11592392" cy="3822490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/>
                  <a:t>Example 1: </a:t>
                </a:r>
                <a:r>
                  <a:rPr lang="en-US" sz="3200" b="1" dirty="0" smtClean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r>
                  <a:rPr lang="en-US" sz="3200" b="1" u="sng" dirty="0"/>
                  <a:t> x   </a:t>
                </a:r>
                <a:r>
                  <a:rPr lang="en-US" sz="3200" b="1" u="sng" dirty="0" smtClean="0"/>
                  <a:t>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r>
                  <a:rPr lang="en-US" sz="3200" b="1" dirty="0"/>
                  <a:t>f(x) </a:t>
                </a:r>
                <a:r>
                  <a:rPr lang="en-US" sz="3200" b="1" dirty="0" smtClean="0"/>
                  <a:t>|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623279"/>
                <a:ext cx="11592392" cy="3822490"/>
              </a:xfrm>
              <a:blipFill rotWithShape="0">
                <a:blip r:embed="rId2"/>
                <a:stretch>
                  <a:fillRect l="-1209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987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Estimating </a:t>
            </a:r>
            <a:r>
              <a:rPr lang="en-US" b="1" dirty="0"/>
              <a:t>a Limit Numerically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whether f(x) at x = c exists or 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 Example </a:t>
                </a:r>
                <a:r>
                  <a:rPr lang="en-US" sz="3200" b="1" dirty="0"/>
                  <a:t>1</a:t>
                </a:r>
                <a:r>
                  <a:rPr lang="en-US" sz="3200" b="1" dirty="0" smtClean="0"/>
                  <a:t>: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(3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:pPr marL="0" indent="0">
                  <a:buNone/>
                </a:pPr>
                <a:r>
                  <a:rPr lang="en-US" sz="3200" b="1" u="sng" dirty="0"/>
                  <a:t> </a:t>
                </a:r>
                <a:r>
                  <a:rPr lang="en-US" sz="3200" b="1" u="sng" dirty="0" smtClean="0"/>
                  <a:t>   x   |</a:t>
                </a:r>
                <a:r>
                  <a:rPr lang="en-US" sz="3200" u="sng" dirty="0" smtClean="0"/>
                  <a:t>1.9</a:t>
                </a:r>
                <a:r>
                  <a:rPr lang="en-US" sz="3200" u="sng" dirty="0"/>
                  <a:t>	    1.99	 1.999	</a:t>
                </a:r>
                <a:r>
                  <a:rPr lang="en-US" sz="3200" b="1" u="sng" dirty="0"/>
                  <a:t>2.0</a:t>
                </a:r>
                <a:r>
                  <a:rPr lang="en-US" sz="3200" u="sng" dirty="0"/>
                  <a:t>	</a:t>
                </a:r>
                <a:r>
                  <a:rPr lang="en-US" sz="3200" u="sng" dirty="0" smtClean="0"/>
                  <a:t> 2.001</a:t>
                </a:r>
                <a:r>
                  <a:rPr lang="en-US" sz="3200" u="sng" dirty="0"/>
                  <a:t>	2.01		2.1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  f(x</a:t>
                </a:r>
                <a:r>
                  <a:rPr lang="en-US" sz="3200" b="1" dirty="0"/>
                  <a:t>) </a:t>
                </a:r>
                <a:r>
                  <a:rPr lang="en-US" sz="3200" b="1" dirty="0" smtClean="0"/>
                  <a:t>|</a:t>
                </a:r>
                <a:r>
                  <a:rPr lang="en-US" sz="3200" dirty="0" smtClean="0"/>
                  <a:t>3.7</a:t>
                </a:r>
                <a:r>
                  <a:rPr lang="en-US" sz="3200" dirty="0"/>
                  <a:t>	    3.97	 </a:t>
                </a:r>
                <a:r>
                  <a:rPr lang="en-US" sz="3200" dirty="0" smtClean="0"/>
                  <a:t>3.997     ____    4.003</a:t>
                </a:r>
                <a:r>
                  <a:rPr lang="en-US" sz="3200" dirty="0"/>
                  <a:t>	4.03		</a:t>
                </a:r>
                <a:r>
                  <a:rPr lang="en-US" sz="3200" dirty="0" smtClean="0"/>
                  <a:t>4.3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  Two </a:t>
                </a:r>
                <a:r>
                  <a:rPr lang="en-US" sz="3200" dirty="0"/>
                  <a:t>sets (one from both the left and the right) of x-values </a:t>
                </a:r>
                <a:r>
                  <a:rPr lang="en-US" sz="3200" dirty="0" smtClean="0"/>
                  <a:t> </a:t>
                </a:r>
                <a:br>
                  <a:rPr lang="en-US" sz="3200" dirty="0" smtClean="0"/>
                </a:br>
                <a:r>
                  <a:rPr lang="en-US" sz="3200" dirty="0" smtClean="0"/>
                  <a:t>  approach </a:t>
                </a:r>
                <a:r>
                  <a:rPr lang="en-US" sz="3200" dirty="0"/>
                  <a:t>4…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608" y="2299117"/>
                <a:ext cx="11592392" cy="4558883"/>
              </a:xfrm>
              <a:blipFill rotWithShape="0">
                <a:blip r:embed="rId2"/>
                <a:stretch>
                  <a:fillRect l="-421" t="-2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Solution: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𝒍𝒊𝒎</m:t>
                              </m:r>
                            </m:e>
                            <m:li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lim>
                          </m:limLow>
                        </m:fName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* Note: You can find the limit with direct substitution 3(2) – 2 = 4 *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dirty="0" smtClean="0"/>
                  <a:t>Example 2: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4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11472472" cy="27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1.9        1.99	 1.999        </a:t>
            </a:r>
            <a:r>
              <a:rPr lang="en-US" sz="3200" b="1" u="sng" dirty="0" smtClean="0"/>
              <a:t>2.0</a:t>
            </a:r>
            <a:r>
              <a:rPr lang="en-US" sz="3200" u="sng" dirty="0" smtClean="0"/>
              <a:t>	       2.001        2.01	     2.1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3501</TotalTime>
  <Words>161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Crop</vt:lpstr>
      <vt:lpstr>Bell Work</vt:lpstr>
      <vt:lpstr>Follow up question… </vt:lpstr>
      <vt:lpstr>Pre-calc trig</vt:lpstr>
      <vt:lpstr>12.1 Limits an Intro to Calculus</vt:lpstr>
      <vt:lpstr>Definition of Limit </vt:lpstr>
      <vt:lpstr>Estimating a Limit Numerically  (whether f(x) at x = c exists or not)</vt:lpstr>
      <vt:lpstr>Estimating a Limit Numerically  (whether f(x) at x = c exists or not)</vt:lpstr>
      <vt:lpstr>Example 1 Solution: </vt:lpstr>
      <vt:lpstr>Example 2:    lim┬(x→2)⁡〖(x-2)/(x^2-4)〗 </vt:lpstr>
      <vt:lpstr>Example 2:    lim┬(x→2)⁡〖(x-2)/(x^2-4)〗 </vt:lpstr>
      <vt:lpstr>Example 2 Solution</vt:lpstr>
      <vt:lpstr>Example 3:    lim┬(x→3)⁡〖(x+3)/(x^2-9)=(x+3)/((x+3)(x-3))〗 </vt:lpstr>
      <vt:lpstr>Additional Note on Example 3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98</cp:revision>
  <dcterms:created xsi:type="dcterms:W3CDTF">2017-08-21T18:28:24Z</dcterms:created>
  <dcterms:modified xsi:type="dcterms:W3CDTF">2018-04-16T20:09:25Z</dcterms:modified>
</cp:coreProperties>
</file>