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56" r:id="rId3"/>
    <p:sldId id="287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992" y="1428750"/>
            <a:ext cx="9182559" cy="966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400" i="1" dirty="0" smtClean="0"/>
          </a:p>
        </p:txBody>
      </p:sp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9073" y="0"/>
                <a:ext cx="11522927" cy="6858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/>
                </a:r>
                <a:br>
                  <a:rPr lang="en-US" sz="3000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		</a:t>
                </a:r>
                <a:r>
                  <a:rPr lang="en-US" sz="3000" dirty="0" smtClean="0"/>
                  <a:t>	</a:t>
                </a:r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	</a:t>
                </a:r>
                <a:endParaRPr lang="en-US" sz="3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sz="3000" dirty="0" smtClean="0"/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sz="3000" dirty="0" smtClean="0"/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0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000" dirty="0" smtClean="0"/>
                  <a:t>			    Limit does not exist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								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  The numerator has no 								    bound as denominator </a:t>
                </a:r>
                <a:br>
                  <a:rPr lang="en-US" sz="3000" dirty="0" smtClean="0"/>
                </a:br>
                <a:r>
                  <a:rPr lang="en-US" sz="3000" dirty="0" smtClean="0"/>
                  <a:t>	                                                                            becomes 3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073" y="0"/>
                <a:ext cx="11522927" cy="6858000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7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smtClean="0"/>
              <a:t>Page 887 # 9, 13, 17, 23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303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878 #8, 43</a:t>
            </a:r>
            <a:r>
              <a:rPr lang="en-US" sz="3200" b="1" smtClean="0"/>
              <a:t>, 59, 71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12.4 Limits at Infinity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700"/>
                <a:ext cx="7036420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Remember:</a:t>
                </a:r>
                <a:br>
                  <a:rPr lang="en-US" sz="3000" dirty="0" smtClean="0"/>
                </a:br>
                <a:r>
                  <a:rPr lang="en-US" sz="3000" dirty="0" smtClean="0"/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arbitrarily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close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unique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𝑎𝑝𝑝𝑟𝑜𝑎𝑐h𝑒𝑠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approaches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/>
                </a:r>
                <a:br>
                  <a:rPr lang="en-US" sz="3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700"/>
                <a:ext cx="7036420" cy="3581400"/>
              </a:xfrm>
              <a:blipFill rotWithShape="0">
                <a:blip r:embed="rId2"/>
                <a:stretch>
                  <a:fillRect l="-1993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91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Limits at Infinity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700"/>
                <a:ext cx="3133493" cy="1860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0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700"/>
                <a:ext cx="3133493" cy="18607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at Infinity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If r is a positive real number,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</m:sSup>
                          </m:den>
                        </m:f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sz="3000" dirty="0" smtClean="0"/>
                  <a:t>				[limit toward the right]</a:t>
                </a:r>
                <a:endParaRPr lang="en-US" sz="3000" dirty="0"/>
              </a:p>
              <a:p>
                <a:endParaRPr lang="en-US" dirty="0" smtClean="0"/>
              </a:p>
              <a:p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Also,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3000" dirty="0" smtClean="0"/>
                  <a:t> is defined when x &lt; 0, then  </a:t>
                </a:r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</m:sSup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sz="3000" dirty="0"/>
                  <a:t>			[limit toward the </a:t>
                </a:r>
                <a:r>
                  <a:rPr lang="en-US" sz="3000" dirty="0" smtClean="0"/>
                  <a:t>left]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26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Find the limit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59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Find the limit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(8−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 →</m:t>
                    </m:r>
                    <m:limLow>
                      <m:limLow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8−</m:t>
                    </m:r>
                    <m:d>
                      <m:d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sz="3000" b="0" i="1">
                        <a:latin typeface="Cambria Math" panose="02040503050406030204" pitchFamily="18" charset="0"/>
                      </a:rPr>
                      <m:t>8−5(</m:t>
                    </m:r>
                    <m:limLow>
                      <m:limLow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 smtClean="0"/>
                  <a:t>	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8−5</m:t>
                      </m:r>
                      <m:d>
                        <m:d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(8−</m:t>
                          </m:r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  <a:blipFill rotWithShape="0">
                <a:blip r:embed="rId2"/>
                <a:stretch>
                  <a:fillRect l="-1460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45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/>
              <a:t>Find the </a:t>
            </a:r>
            <a:r>
              <a:rPr lang="en-US" dirty="0" smtClean="0"/>
              <a:t>limit</a:t>
            </a:r>
            <a:br>
              <a:rPr lang="en-US" dirty="0" smtClean="0"/>
            </a:br>
            <a:r>
              <a:rPr lang="en-US" sz="3100" dirty="0" smtClean="0"/>
              <a:t>[Hint: Divide everything by the highest powered term in denominator]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9073" y="2286000"/>
                <a:ext cx="11522927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	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073" y="2286000"/>
                <a:ext cx="11522927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6129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3617</TotalTime>
  <Words>69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 Math</vt:lpstr>
      <vt:lpstr>Franklin Gothic Book</vt:lpstr>
      <vt:lpstr>Crop</vt:lpstr>
      <vt:lpstr>Bell Work</vt:lpstr>
      <vt:lpstr>Pre-calc trig</vt:lpstr>
      <vt:lpstr>From Last Time</vt:lpstr>
      <vt:lpstr>12.4 Limits at Infinity</vt:lpstr>
      <vt:lpstr>Definition of Limits at Infinity</vt:lpstr>
      <vt:lpstr>Limits at Infinity</vt:lpstr>
      <vt:lpstr>Example: Find the limit </vt:lpstr>
      <vt:lpstr>Example</vt:lpstr>
      <vt:lpstr>Example: Find the limit [Hint: Divide everything by the highest powered term in denominator] 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114</cp:revision>
  <dcterms:created xsi:type="dcterms:W3CDTF">2017-08-21T18:28:24Z</dcterms:created>
  <dcterms:modified xsi:type="dcterms:W3CDTF">2018-04-17T14:37:48Z</dcterms:modified>
</cp:coreProperties>
</file>