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992" y="1428750"/>
            <a:ext cx="9182559" cy="966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i="1" dirty="0" smtClean="0"/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878 #8, 43</a:t>
            </a:r>
            <a:r>
              <a:rPr lang="en-US" sz="3200" b="1" smtClean="0"/>
              <a:t>, 59, 71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3556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Bell Work</vt:lpstr>
      <vt:lpstr>Pre-calc trig</vt:lpstr>
      <vt:lpstr>From Last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108</cp:revision>
  <dcterms:created xsi:type="dcterms:W3CDTF">2017-08-21T18:28:24Z</dcterms:created>
  <dcterms:modified xsi:type="dcterms:W3CDTF">2018-04-17T13:35:21Z</dcterms:modified>
</cp:coreProperties>
</file>