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8"/>
  </p:handoutMasterIdLst>
  <p:sldIdLst>
    <p:sldId id="263" r:id="rId2"/>
    <p:sldId id="296" r:id="rId3"/>
    <p:sldId id="297" r:id="rId4"/>
    <p:sldId id="282" r:id="rId5"/>
    <p:sldId id="299" r:id="rId6"/>
    <p:sldId id="307" r:id="rId7"/>
    <p:sldId id="300" r:id="rId8"/>
    <p:sldId id="303" r:id="rId9"/>
    <p:sldId id="301" r:id="rId10"/>
    <p:sldId id="302" r:id="rId11"/>
    <p:sldId id="298" r:id="rId12"/>
    <p:sldId id="304" r:id="rId13"/>
    <p:sldId id="305" r:id="rId14"/>
    <p:sldId id="308" r:id="rId15"/>
    <p:sldId id="306" r:id="rId16"/>
    <p:sldId id="294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64</a:t>
            </a:r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4F8CC-E198-C643-A181-5CF93C8D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BD877E-A1D4-C241-A42C-95AC1D836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879910"/>
          </a:xfrm>
        </p:spPr>
        <p:txBody>
          <a:bodyPr>
            <a:normAutofit/>
          </a:bodyPr>
          <a:lstStyle/>
          <a:p>
            <a:r>
              <a:rPr lang="en-US" sz="3000" dirty="0"/>
              <a:t>Make sure you have a pencil that is sharpened and a calculator</a:t>
            </a:r>
          </a:p>
          <a:p>
            <a:endParaRPr lang="en-US" sz="3000" dirty="0"/>
          </a:p>
          <a:p>
            <a:r>
              <a:rPr lang="en-US" sz="3000" dirty="0"/>
              <a:t>Please read the following directions together as a class before beginning the test</a:t>
            </a:r>
          </a:p>
          <a:p>
            <a:endParaRPr lang="en-US" sz="3000" dirty="0"/>
          </a:p>
          <a:p>
            <a:r>
              <a:rPr lang="en-US" sz="3000" dirty="0"/>
              <a:t>No one will talk, except when your instructor warns you that there is only “5 minutes remaining on this test”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545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EFEB9C-DECD-8B4B-AFA5-371FAA77B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566" y="698370"/>
            <a:ext cx="5911953" cy="14849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2EEEB0-E699-C24E-9438-61D0667E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83363"/>
            <a:ext cx="6139543" cy="262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1706EB-1D9B-7245-BEC0-C84A8D86E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2" y="2183363"/>
            <a:ext cx="6052457" cy="26263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6D31134-6200-D749-BC41-D1D52BF58166}"/>
              </a:ext>
            </a:extLst>
          </p:cNvPr>
          <p:cNvSpPr/>
          <p:nvPr/>
        </p:nvSpPr>
        <p:spPr>
          <a:xfrm>
            <a:off x="849086" y="5124282"/>
            <a:ext cx="107115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You are to remain silent and work on this test only. After reading the directions the teacher will stay: </a:t>
            </a:r>
            <a:r>
              <a:rPr lang="en-US" sz="3000" b="1" i="1" dirty="0"/>
              <a:t>“You’ll have 60 minutes to complete this section of the test. You may begin now” </a:t>
            </a:r>
          </a:p>
        </p:txBody>
      </p:sp>
    </p:spTree>
    <p:extLst>
      <p:ext uri="{BB962C8B-B14F-4D97-AF65-F5344CB8AC3E}">
        <p14:creationId xmlns:p14="http://schemas.microsoft.com/office/powerpoint/2010/main" val="65736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370A3-F807-AB4C-9744-3689FBF8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7162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During the test: Your teacher will fill in the times on the following chart and leave it on the board for the duration of the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78C139-AE2A-364B-B6A3-9FB540E00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0250"/>
            <a:ext cx="10515600" cy="485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Test Start Time: ___________</a:t>
            </a:r>
          </a:p>
          <a:p>
            <a:pPr marL="0" indent="0">
              <a:buNone/>
            </a:pPr>
            <a:r>
              <a:rPr lang="en-US" sz="3000" b="1" dirty="0"/>
              <a:t>Teacher will announce “</a:t>
            </a:r>
            <a:r>
              <a:rPr lang="en-US" sz="3000" b="1" i="1" dirty="0"/>
              <a:t>5 minutes left</a:t>
            </a:r>
            <a:r>
              <a:rPr lang="en-US" sz="3000" b="1" dirty="0"/>
              <a:t>” at: ___________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3000" b="1" dirty="0"/>
              <a:t>Test End Time: </a:t>
            </a:r>
            <a:r>
              <a:rPr lang="en-US" sz="3000" b="1" dirty="0" smtClean="0"/>
              <a:t>___________ </a:t>
            </a:r>
            <a:br>
              <a:rPr lang="en-US" sz="3000" b="1" dirty="0" smtClean="0"/>
            </a:br>
            <a:r>
              <a:rPr lang="en-US" sz="3000" b="1" dirty="0" smtClean="0"/>
              <a:t>Teacher will say: “Put down your pencils the math test is now over” And move on to the next slide.</a:t>
            </a:r>
            <a:endParaRPr lang="en-US" sz="3000" b="1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/>
              <a:t>If you finish early, go back and check your answers, and please remain quiet for other students who are testing.</a:t>
            </a:r>
          </a:p>
        </p:txBody>
      </p:sp>
    </p:spTree>
    <p:extLst>
      <p:ext uri="{BB962C8B-B14F-4D97-AF65-F5344CB8AC3E}">
        <p14:creationId xmlns:p14="http://schemas.microsoft.com/office/powerpoint/2010/main" val="16459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F7D21-9C2D-DD46-8373-1259FE07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conclusion of your test: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D1331F-E95A-BE47-A84B-F7858BA4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94119" cy="35814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Please use the back of the booklet to check your answers</a:t>
            </a:r>
            <a:r>
              <a:rPr lang="en-US" sz="3000" dirty="0"/>
              <a:t>. (page 56 the “–” line tells you the type of problem)</a:t>
            </a:r>
          </a:p>
          <a:p>
            <a:endParaRPr lang="en-US" sz="3000" dirty="0" smtClean="0"/>
          </a:p>
          <a:p>
            <a:r>
              <a:rPr lang="en-US" sz="3000" dirty="0" smtClean="0"/>
              <a:t>Record </a:t>
            </a:r>
            <a:r>
              <a:rPr lang="en-US" sz="3000" dirty="0"/>
              <a:t>on </a:t>
            </a:r>
            <a:r>
              <a:rPr lang="en-US" sz="3000" i="1" u="sng" dirty="0"/>
              <a:t>the </a:t>
            </a:r>
            <a:r>
              <a:rPr lang="en-US" sz="3000" i="1" u="sng" dirty="0" smtClean="0"/>
              <a:t>bottom of page 56 </a:t>
            </a:r>
            <a:r>
              <a:rPr lang="en-US" sz="3000" dirty="0" smtClean="0"/>
              <a:t>how </a:t>
            </a:r>
            <a:r>
              <a:rPr lang="en-US" sz="3000" dirty="0"/>
              <a:t>many of each type of problem you got correct (we’ll use this as a baseline of where to study, and for comparison on your actual ACT for a grade)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471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CC27D-6347-124B-8464-307B679F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all of your practice tests in one place… you should have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8CA5A-EB67-A84E-ACF6-EC19FD44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3 mini tests (4 after today)</a:t>
            </a:r>
          </a:p>
          <a:p>
            <a:r>
              <a:rPr lang="en-US" sz="3000" dirty="0"/>
              <a:t>An abbreviated test (green packet)</a:t>
            </a:r>
          </a:p>
          <a:p>
            <a:r>
              <a:rPr lang="en-US" sz="3000" dirty="0"/>
              <a:t>A full ACT booklet (from today)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We will be turning them all in at the start of next week</a:t>
            </a:r>
          </a:p>
        </p:txBody>
      </p:sp>
    </p:spTree>
    <p:extLst>
      <p:ext uri="{BB962C8B-B14F-4D97-AF65-F5344CB8AC3E}">
        <p14:creationId xmlns:p14="http://schemas.microsoft.com/office/powerpoint/2010/main" val="3464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548EDD-FC1A-534A-ACDA-861D625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15 – 20 minutes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861AE3-4BB7-4340-B3B2-35DA0AC6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9593"/>
            <a:ext cx="9601200" cy="5206480"/>
          </a:xfrm>
        </p:spPr>
        <p:txBody>
          <a:bodyPr>
            <a:normAutofit/>
          </a:bodyPr>
          <a:lstStyle/>
          <a:p>
            <a:r>
              <a:rPr lang="en-US" sz="3000" dirty="0"/>
              <a:t>You can work on previous Mini Tests (these will all count as your homework score for the semester and ultimately a formative quiz score based on completion and growth)</a:t>
            </a:r>
          </a:p>
          <a:p>
            <a:endParaRPr lang="en-US" sz="3000" dirty="0"/>
          </a:p>
          <a:p>
            <a:r>
              <a:rPr lang="en-US" sz="3000" dirty="0"/>
              <a:t>We’ll have our last Mini Test passed out </a:t>
            </a:r>
            <a:r>
              <a:rPr lang="en-US" sz="3000" i="1" dirty="0"/>
              <a:t>now</a:t>
            </a:r>
          </a:p>
          <a:p>
            <a:endParaRPr lang="en-US" sz="3000" dirty="0"/>
          </a:p>
          <a:p>
            <a:r>
              <a:rPr lang="en-US" sz="3000" dirty="0"/>
              <a:t>If you want another FULL ACT they are available in a box behind my desk… this is not required, just additional resources if you would like (some of you may already have the test)</a:t>
            </a:r>
          </a:p>
        </p:txBody>
      </p:sp>
    </p:spTree>
    <p:extLst>
      <p:ext uri="{BB962C8B-B14F-4D97-AF65-F5344CB8AC3E}">
        <p14:creationId xmlns:p14="http://schemas.microsoft.com/office/powerpoint/2010/main" val="21311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Homework/In class </a:t>
            </a:r>
            <a:r>
              <a:rPr lang="en-US"/>
              <a:t>work 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9011"/>
            <a:ext cx="9601200" cy="3958389"/>
          </a:xfrm>
        </p:spPr>
        <p:txBody>
          <a:bodyPr>
            <a:noAutofit/>
          </a:bodyPr>
          <a:lstStyle/>
          <a:p>
            <a:r>
              <a:rPr lang="en-US" sz="3400" dirty="0"/>
              <a:t>Attempt Mini Test 4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/>
              <a:t>Set a timer for yourself for 10 minutes and try to get all 10 problems done</a:t>
            </a:r>
          </a:p>
          <a:p>
            <a:pPr marL="0" indent="0">
              <a:buNone/>
            </a:pPr>
            <a:r>
              <a:rPr lang="en-US" sz="3400" dirty="0"/>
              <a:t>-- OR --</a:t>
            </a:r>
          </a:p>
          <a:p>
            <a:pPr marL="0" indent="0">
              <a:buNone/>
            </a:pPr>
            <a:r>
              <a:rPr lang="en-US" sz="3400" dirty="0"/>
              <a:t>Set a timer and work through all the problems until you are complete and see how long it took you. </a:t>
            </a:r>
          </a:p>
        </p:txBody>
      </p:sp>
    </p:spTree>
    <p:extLst>
      <p:ext uri="{BB962C8B-B14F-4D97-AF65-F5344CB8AC3E}">
        <p14:creationId xmlns:p14="http://schemas.microsoft.com/office/powerpoint/2010/main" val="394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04" y="445168"/>
            <a:ext cx="9601200" cy="1485900"/>
          </a:xfrm>
        </p:spPr>
        <p:txBody>
          <a:bodyPr/>
          <a:lstStyle/>
          <a:p>
            <a:r>
              <a:rPr lang="en-US" dirty="0"/>
              <a:t>Bell 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9BC22D2B-DFA4-764E-905E-1D81AB1C6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851" y="1931068"/>
            <a:ext cx="7414306" cy="3424703"/>
          </a:xfrm>
        </p:spPr>
      </p:pic>
    </p:spTree>
    <p:extLst>
      <p:ext uri="{BB962C8B-B14F-4D97-AF65-F5344CB8AC3E}">
        <p14:creationId xmlns:p14="http://schemas.microsoft.com/office/powerpoint/2010/main" val="119749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Work Answer: 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xmlns="" id="{110708B7-1ECA-E74F-BDC1-0740706B6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3772685" cy="17426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35CB70B2-B9F3-BB4B-8C24-5358963443E4}"/>
                  </a:ext>
                </a:extLst>
              </p:cNvPr>
              <p:cNvSpPr txBox="1"/>
              <p:nvPr/>
            </p:nvSpPr>
            <p:spPr>
              <a:xfrm>
                <a:off x="5992586" y="1428750"/>
                <a:ext cx="597208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(1) </m:t>
                    </m:r>
                  </m:oMath>
                </a14:m>
                <a:r>
                  <a:rPr lang="en-US" sz="3000" dirty="0"/>
                  <a:t>simply means that they </a:t>
                </a:r>
              </a:p>
              <a:p>
                <a:r>
                  <a:rPr lang="en-US" sz="3000" dirty="0"/>
                  <a:t>want you to plug 1 in for x and solve</a:t>
                </a:r>
              </a:p>
              <a:p>
                <a:r>
                  <a:rPr lang="en-US" sz="3000" dirty="0"/>
                  <a:t>Using PEMDAS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CB70B2-B9F3-BB4B-8C24-535896344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586" y="1428750"/>
                <a:ext cx="5972084" cy="1477328"/>
              </a:xfrm>
              <a:prstGeom prst="rect">
                <a:avLst/>
              </a:prstGeom>
              <a:blipFill>
                <a:blip r:embed="rId3"/>
                <a:stretch>
                  <a:fillRect l="-2335" t="-4274" r="-12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7E950A54-A885-1842-82CD-08B22024CCE6}"/>
                  </a:ext>
                </a:extLst>
              </p:cNvPr>
              <p:cNvSpPr/>
              <p:nvPr/>
            </p:nvSpPr>
            <p:spPr>
              <a:xfrm>
                <a:off x="1371600" y="3914321"/>
                <a:ext cx="387798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=(3</m:t>
                    </m:r>
                    <m:d>
                      <m:d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sz="3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dirty="0"/>
                  <a:t>		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950A54-A885-1842-82CD-08B22024C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914321"/>
                <a:ext cx="3877985" cy="553998"/>
              </a:xfrm>
              <a:prstGeom prst="rect">
                <a:avLst/>
              </a:prstGeom>
              <a:blipFill>
                <a:blip r:embed="rId4"/>
                <a:stretch>
                  <a:fillRect l="-262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2864B08-23A9-434E-BFFF-F09A63C7B7B0}"/>
              </a:ext>
            </a:extLst>
          </p:cNvPr>
          <p:cNvSpPr/>
          <p:nvPr/>
        </p:nvSpPr>
        <p:spPr>
          <a:xfrm>
            <a:off x="5144285" y="3683488"/>
            <a:ext cx="63068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Type this straight into your calculator! </a:t>
            </a:r>
          </a:p>
          <a:p>
            <a:r>
              <a:rPr lang="en-US" sz="3000" dirty="0"/>
              <a:t>DO NOT BE A HERO!!!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211AE70-8AFC-0544-A82D-50954084F720}"/>
              </a:ext>
            </a:extLst>
          </p:cNvPr>
          <p:cNvSpPr/>
          <p:nvPr/>
        </p:nvSpPr>
        <p:spPr>
          <a:xfrm>
            <a:off x="1367097" y="5656941"/>
            <a:ext cx="38765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The answer is: </a:t>
            </a:r>
            <a:r>
              <a:rPr lang="en-US" sz="3000" b="1" dirty="0"/>
              <a:t>E.)  100</a:t>
            </a:r>
          </a:p>
        </p:txBody>
      </p:sp>
    </p:spTree>
    <p:extLst>
      <p:ext uri="{BB962C8B-B14F-4D97-AF65-F5344CB8AC3E}">
        <p14:creationId xmlns:p14="http://schemas.microsoft.com/office/powerpoint/2010/main" val="32335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400" dirty="0"/>
              <a:t>Full ACT Math Test (sophomores and juniors)</a:t>
            </a:r>
          </a:p>
          <a:p>
            <a:pPr lvl="1"/>
            <a:r>
              <a:rPr lang="en-US" sz="3400" dirty="0"/>
              <a:t>Yellow Test in Box at front of room</a:t>
            </a:r>
          </a:p>
          <a:p>
            <a:r>
              <a:rPr lang="en-US" sz="3400" dirty="0"/>
              <a:t>Full College Math Placement Exam (seniors)</a:t>
            </a:r>
          </a:p>
          <a:p>
            <a:pPr lvl="1"/>
            <a:r>
              <a:rPr lang="en-US" sz="3400" dirty="0"/>
              <a:t>White Packet next to box at front of room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Please make sure all mini tests, and the abbreviated tests are complete as we will be going over them next class.</a:t>
            </a:r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ABA7D3-34F1-2E49-A94C-B9C6FE3D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F28C96-721F-F24D-B81A-A22E10B4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479"/>
            <a:ext cx="9601200" cy="4870578"/>
          </a:xfrm>
        </p:spPr>
        <p:txBody>
          <a:bodyPr>
            <a:normAutofit/>
          </a:bodyPr>
          <a:lstStyle/>
          <a:p>
            <a:r>
              <a:rPr lang="en-US" sz="3000" dirty="0"/>
              <a:t>You will be given a full ACT packet (we are only going to do the MATH section in class… you can complete the other sections on your own)</a:t>
            </a:r>
          </a:p>
          <a:p>
            <a:endParaRPr lang="en-US" sz="3000" dirty="0"/>
          </a:p>
          <a:p>
            <a:r>
              <a:rPr lang="en-US" sz="3000" dirty="0"/>
              <a:t>Seniors will be given an Math Placement Exam used at UNL (other colleges use a similar test) </a:t>
            </a:r>
          </a:p>
          <a:p>
            <a:endParaRPr lang="en-US" sz="3000" dirty="0"/>
          </a:p>
          <a:p>
            <a:r>
              <a:rPr lang="en-US" sz="3000" dirty="0"/>
              <a:t>Both tests allow for 60 minutes to complete</a:t>
            </a:r>
          </a:p>
        </p:txBody>
      </p:sp>
    </p:spTree>
    <p:extLst>
      <p:ext uri="{BB962C8B-B14F-4D97-AF65-F5344CB8AC3E}">
        <p14:creationId xmlns:p14="http://schemas.microsoft.com/office/powerpoint/2010/main" val="59482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531DF-C935-3F4F-801F-7C5F5737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Taking the Mathematics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A834F-EDC2-0C4F-90E2-E243C437C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557"/>
            <a:ext cx="9601200" cy="5110843"/>
          </a:xfrm>
        </p:spPr>
        <p:txBody>
          <a:bodyPr>
            <a:normAutofit/>
          </a:bodyPr>
          <a:lstStyle/>
          <a:p>
            <a:r>
              <a:rPr lang="en-US" sz="3000" dirty="0"/>
              <a:t>Pace yourself</a:t>
            </a:r>
          </a:p>
          <a:p>
            <a:r>
              <a:rPr lang="en-US" sz="3000" dirty="0"/>
              <a:t>Use calculator wisely</a:t>
            </a:r>
          </a:p>
          <a:p>
            <a:r>
              <a:rPr lang="en-US" sz="3000" dirty="0"/>
              <a:t>Solve the problem</a:t>
            </a:r>
          </a:p>
          <a:p>
            <a:r>
              <a:rPr lang="en-US" sz="3000" dirty="0"/>
              <a:t>Locate the solution among the answer choices</a:t>
            </a:r>
          </a:p>
          <a:p>
            <a:r>
              <a:rPr lang="en-US" sz="3000" dirty="0"/>
              <a:t>Make sure you answer the question</a:t>
            </a:r>
          </a:p>
          <a:p>
            <a:r>
              <a:rPr lang="en-US" sz="3000" dirty="0"/>
              <a:t>Make sure your answer is reasonable</a:t>
            </a:r>
          </a:p>
          <a:p>
            <a:r>
              <a:rPr lang="en-US" sz="3000" dirty="0"/>
              <a:t>Check your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2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BD202-6E39-744F-A935-80EADE55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your answers and show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253E42-406E-6C4F-8502-5F0E75A0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107"/>
            <a:ext cx="9601200" cy="4795934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ACT – There is a bubble sheet at the back of the test booklet… </a:t>
            </a:r>
            <a:r>
              <a:rPr lang="en-US" sz="3000" dirty="0" smtClean="0"/>
              <a:t>Tear it off and use it! </a:t>
            </a:r>
            <a:endParaRPr lang="en-US" sz="3000" dirty="0"/>
          </a:p>
          <a:p>
            <a:pPr lvl="1"/>
            <a:r>
              <a:rPr lang="en-US" sz="3000" dirty="0"/>
              <a:t>The math test is section 2. (There are five choices of answers, and 60 problems it should be easy to identify where to fill in your answers). </a:t>
            </a:r>
            <a:r>
              <a:rPr lang="en-US" sz="3000" dirty="0"/>
              <a:t>(see next slide of visual). </a:t>
            </a:r>
            <a:endParaRPr lang="en-US" sz="3000" dirty="0"/>
          </a:p>
          <a:p>
            <a:pPr lvl="1"/>
            <a:r>
              <a:rPr lang="en-US" sz="3000" dirty="0"/>
              <a:t>I would HIGHLY suggest using the bubble sheet for answers, as this will be the format for the ACT next week. Show all work in the test booklet. </a:t>
            </a:r>
          </a:p>
          <a:p>
            <a:endParaRPr lang="en-US" sz="3000" dirty="0"/>
          </a:p>
          <a:p>
            <a:r>
              <a:rPr lang="en-US" sz="3000" dirty="0"/>
              <a:t>Math Placement – </a:t>
            </a:r>
            <a:r>
              <a:rPr lang="en-US" sz="3000" dirty="0" smtClean="0"/>
              <a:t>Circle answers </a:t>
            </a:r>
            <a:r>
              <a:rPr lang="en-US" sz="3000" dirty="0"/>
              <a:t>on the hand out. Use a separate sheet of </a:t>
            </a:r>
            <a:r>
              <a:rPr lang="en-US" sz="3000" dirty="0" smtClean="0"/>
              <a:t>paper to show your work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774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82EEDAE-07D8-2F49-B5AE-ACAF0AE28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233" y="-1714373"/>
            <a:ext cx="7865857" cy="8572373"/>
          </a:xfr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xmlns="" id="{670F51DA-747D-7A4F-8689-B34E3B9E7A83}"/>
              </a:ext>
            </a:extLst>
          </p:cNvPr>
          <p:cNvSpPr/>
          <p:nvPr/>
        </p:nvSpPr>
        <p:spPr>
          <a:xfrm>
            <a:off x="996043" y="3060441"/>
            <a:ext cx="1214005" cy="62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BF996F-9A9C-0344-8E3E-AA416E5D4902}"/>
              </a:ext>
            </a:extLst>
          </p:cNvPr>
          <p:cNvSpPr txBox="1"/>
          <p:nvPr/>
        </p:nvSpPr>
        <p:spPr>
          <a:xfrm>
            <a:off x="663503" y="1583112"/>
            <a:ext cx="2047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Put math </a:t>
            </a:r>
          </a:p>
          <a:p>
            <a:r>
              <a:rPr lang="en-US" sz="3000" dirty="0"/>
              <a:t>answers in</a:t>
            </a:r>
          </a:p>
          <a:p>
            <a:r>
              <a:rPr lang="en-US" sz="3000" dirty="0"/>
              <a:t>this section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xmlns="" id="{A0B370FE-D10A-7B43-BC36-A5C989329463}"/>
              </a:ext>
            </a:extLst>
          </p:cNvPr>
          <p:cNvSpPr/>
          <p:nvPr/>
        </p:nvSpPr>
        <p:spPr>
          <a:xfrm rot="10800000">
            <a:off x="10172042" y="2953137"/>
            <a:ext cx="1214005" cy="62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F472368-6AAE-1640-8CC5-DBC2C3BAD4E7}"/>
              </a:ext>
            </a:extLst>
          </p:cNvPr>
          <p:cNvSpPr txBox="1"/>
          <p:nvPr/>
        </p:nvSpPr>
        <p:spPr>
          <a:xfrm>
            <a:off x="4187512" y="981963"/>
            <a:ext cx="475329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</a:rPr>
              <a:t>English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3AAB43-82EF-1549-B0C9-5357EBAE0F99}"/>
              </a:ext>
            </a:extLst>
          </p:cNvPr>
          <p:cNvSpPr txBox="1"/>
          <p:nvPr/>
        </p:nvSpPr>
        <p:spPr>
          <a:xfrm>
            <a:off x="4187512" y="4386184"/>
            <a:ext cx="475329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</a:rPr>
              <a:t>Reading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BC0A6B7-C0BB-344A-9E18-E09FD191638B}"/>
              </a:ext>
            </a:extLst>
          </p:cNvPr>
          <p:cNvSpPr txBox="1"/>
          <p:nvPr/>
        </p:nvSpPr>
        <p:spPr>
          <a:xfrm>
            <a:off x="4187512" y="5622092"/>
            <a:ext cx="475329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</a:rPr>
              <a:t>Science Section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C11CF70-91AC-2240-87D7-4D9204011EF1}"/>
              </a:ext>
            </a:extLst>
          </p:cNvPr>
          <p:cNvSpPr txBox="1"/>
          <p:nvPr/>
        </p:nvSpPr>
        <p:spPr>
          <a:xfrm rot="5400000">
            <a:off x="9450523" y="2891500"/>
            <a:ext cx="475329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FFF00"/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</a:rPr>
              <a:t>Math Section</a:t>
            </a:r>
          </a:p>
        </p:txBody>
      </p:sp>
    </p:spTree>
    <p:extLst>
      <p:ext uri="{BB962C8B-B14F-4D97-AF65-F5344CB8AC3E}">
        <p14:creationId xmlns:p14="http://schemas.microsoft.com/office/powerpoint/2010/main" val="156646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FE161-C69E-FB44-84EE-B4F35CAA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Calculators can be used on both tests</a:t>
            </a:r>
          </a:p>
        </p:txBody>
      </p:sp>
    </p:spTree>
    <p:extLst>
      <p:ext uri="{BB962C8B-B14F-4D97-AF65-F5344CB8AC3E}">
        <p14:creationId xmlns:p14="http://schemas.microsoft.com/office/powerpoint/2010/main" val="39728182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16038</TotalTime>
  <Words>751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Cambria Math</vt:lpstr>
      <vt:lpstr>Franklin Gothic Book</vt:lpstr>
      <vt:lpstr>Crop</vt:lpstr>
      <vt:lpstr>Pre-Calc &amp; trig</vt:lpstr>
      <vt:lpstr>Bell Work</vt:lpstr>
      <vt:lpstr>Bell Work Answer: </vt:lpstr>
      <vt:lpstr>ACT DAY 4</vt:lpstr>
      <vt:lpstr>Guidelines for Today</vt:lpstr>
      <vt:lpstr>Tips for Taking the Mathematics Test</vt:lpstr>
      <vt:lpstr>Where to write your answers and show your work</vt:lpstr>
      <vt:lpstr>PowerPoint Presentation</vt:lpstr>
      <vt:lpstr>Calculators can be used on both tests</vt:lpstr>
      <vt:lpstr>Before you begin the test</vt:lpstr>
      <vt:lpstr>PowerPoint Presentation</vt:lpstr>
      <vt:lpstr>During the test: Your teacher will fill in the times on the following chart and leave it on the board for the duration of the test:</vt:lpstr>
      <vt:lpstr>At the conclusion of your test:</vt:lpstr>
      <vt:lpstr>Collect all of your practice tests in one place… you should have the following:</vt:lpstr>
      <vt:lpstr>The last 15 – 20 minutes of class</vt:lpstr>
      <vt:lpstr>Homework/In class work 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264</cp:revision>
  <cp:lastPrinted>2018-03-22T19:21:45Z</cp:lastPrinted>
  <dcterms:created xsi:type="dcterms:W3CDTF">2017-08-31T14:11:29Z</dcterms:created>
  <dcterms:modified xsi:type="dcterms:W3CDTF">2018-03-27T01:06:29Z</dcterms:modified>
</cp:coreProperties>
</file>