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96" r:id="rId3"/>
    <p:sldId id="297" r:id="rId4"/>
    <p:sldId id="282" r:id="rId5"/>
    <p:sldId id="283" r:id="rId6"/>
    <p:sldId id="284" r:id="rId7"/>
    <p:sldId id="288" r:id="rId8"/>
    <p:sldId id="285" r:id="rId9"/>
    <p:sldId id="289" r:id="rId10"/>
    <p:sldId id="286" r:id="rId11"/>
    <p:sldId id="287" r:id="rId12"/>
    <p:sldId id="295" r:id="rId13"/>
    <p:sldId id="293" r:id="rId14"/>
    <p:sldId id="291" r:id="rId15"/>
    <p:sldId id="290" r:id="rId16"/>
    <p:sldId id="292" r:id="rId17"/>
    <p:sldId id="294" r:id="rId1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smtClean="0"/>
              <a:t>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</a:t>
            </a:r>
            <a:r>
              <a:rPr lang="en-US" sz="3400" dirty="0" smtClean="0"/>
              <a:t>10-12 </a:t>
            </a:r>
            <a:r>
              <a:rPr lang="en-US" sz="3400" dirty="0" smtClean="0"/>
              <a:t>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4557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over the following example of the Writing part of the 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5642"/>
          </a:xfrm>
        </p:spPr>
        <p:txBody>
          <a:bodyPr>
            <a:normAutofit/>
          </a:bodyPr>
          <a:lstStyle/>
          <a:p>
            <a:r>
              <a:rPr lang="en-US" sz="3400" dirty="0"/>
              <a:t>We won’t actually ‘test’ on this today, but just so you can have an example of what the writing portion will look like… feel free to take a picture and think about how you would answer this prompt. </a:t>
            </a:r>
          </a:p>
          <a:p>
            <a:endParaRPr lang="en-US" sz="3400" dirty="0"/>
          </a:p>
          <a:p>
            <a:r>
              <a:rPr lang="en-US" sz="3400" dirty="0"/>
              <a:t>The first slide gives you the set up, and the second one asks you to start writing.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</a:t>
            </a:r>
            <a:r>
              <a:rPr lang="en-US" smtClean="0"/>
              <a:t>work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4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04" y="445168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4" y="1428750"/>
            <a:ext cx="10921006" cy="5273724"/>
          </a:xfrm>
        </p:spPr>
      </p:pic>
    </p:spTree>
    <p:extLst>
      <p:ext uri="{BB962C8B-B14F-4D97-AF65-F5344CB8AC3E}">
        <p14:creationId xmlns:p14="http://schemas.microsoft.com/office/powerpoint/2010/main" val="27447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Answer: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/>
              <a:t>A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How many ways can work this problem and get the same answer?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2200" dirty="0" smtClean="0"/>
              <a:t>Hint: Distribute then combine like terms… Combine like terms then distribute. </a:t>
            </a:r>
            <a:br>
              <a:rPr lang="en-US" sz="2200" dirty="0" smtClean="0"/>
            </a:br>
            <a:r>
              <a:rPr lang="en-US" sz="2200" dirty="0" smtClean="0"/>
              <a:t>         Anything else? Which seems easier for you? Why?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598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All 4 test taking</a:t>
            </a:r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4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1" y="1645921"/>
            <a:ext cx="11018520" cy="4931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Test.</a:t>
            </a:r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test.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15966</TotalTime>
  <Words>711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</vt:lpstr>
      <vt:lpstr>Bell Work</vt:lpstr>
      <vt:lpstr>Bell Work Answer: 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Look over the following example of the Writing part of the ACT…</vt:lpstr>
      <vt:lpstr>PowerPoint Presentation</vt:lpstr>
      <vt:lpstr>PowerPoint Presentation</vt:lpstr>
      <vt:lpstr>Homework/In class work 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250</cp:revision>
  <cp:lastPrinted>2017-11-01T17:18:10Z</cp:lastPrinted>
  <dcterms:created xsi:type="dcterms:W3CDTF">2017-08-31T14:11:29Z</dcterms:created>
  <dcterms:modified xsi:type="dcterms:W3CDTF">2018-03-20T21:02:29Z</dcterms:modified>
</cp:coreProperties>
</file>