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6"/>
  </p:handoutMasterIdLst>
  <p:sldIdLst>
    <p:sldId id="263" r:id="rId2"/>
    <p:sldId id="338" r:id="rId3"/>
    <p:sldId id="340" r:id="rId4"/>
    <p:sldId id="341" r:id="rId5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" y="4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&amp;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70" y="818805"/>
            <a:ext cx="9601200" cy="6894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Bell </a:t>
            </a:r>
            <a:r>
              <a:rPr lang="en-US" dirty="0" smtClean="0"/>
              <a:t>Work: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Finish Quiz (10-15 minutes)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Additional Questions?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Study for the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442" y="1533465"/>
            <a:ext cx="5245769" cy="5140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u="sng" dirty="0"/>
              <a:t>Level 2</a:t>
            </a:r>
            <a:endParaRPr lang="en-US" sz="3400" dirty="0"/>
          </a:p>
          <a:p>
            <a:pPr marL="0" indent="0">
              <a:buNone/>
            </a:pPr>
            <a:r>
              <a:rPr lang="en-US" sz="3400" dirty="0"/>
              <a:t>Use SOH-CAH-TOA </a:t>
            </a:r>
            <a:br>
              <a:rPr lang="en-US" sz="3400" dirty="0"/>
            </a:br>
            <a:r>
              <a:rPr lang="en-US" sz="3400" dirty="0"/>
              <a:t>Use Calculator to Estimate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     Trig </a:t>
            </a:r>
            <a:r>
              <a:rPr lang="en-US" sz="3400" dirty="0"/>
              <a:t>Functions</a:t>
            </a:r>
            <a:br>
              <a:rPr lang="en-US" sz="3400" dirty="0"/>
            </a:br>
            <a:r>
              <a:rPr lang="en-US" sz="3400" dirty="0"/>
              <a:t>Solve the </a:t>
            </a:r>
            <a:r>
              <a:rPr lang="en-US" sz="3400" dirty="0" smtClean="0"/>
              <a:t>Triangle</a:t>
            </a:r>
          </a:p>
          <a:p>
            <a:pPr marL="0" indent="0">
              <a:buNone/>
            </a:pPr>
            <a:r>
              <a:rPr lang="en-US" sz="3400" dirty="0" smtClean="0"/>
              <a:t>Law </a:t>
            </a:r>
            <a:r>
              <a:rPr lang="en-US" sz="3400" dirty="0"/>
              <a:t>of </a:t>
            </a:r>
            <a:r>
              <a:rPr lang="en-US" sz="3400" dirty="0" smtClean="0"/>
              <a:t>Sine</a:t>
            </a:r>
            <a:r>
              <a:rPr lang="en-US" sz="3400" dirty="0"/>
              <a:t>	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Law </a:t>
            </a:r>
            <a:r>
              <a:rPr lang="en-US" sz="3400" dirty="0"/>
              <a:t>of Cosine</a:t>
            </a:r>
          </a:p>
          <a:p>
            <a:pPr marL="0" indent="0">
              <a:buNone/>
            </a:pPr>
            <a:r>
              <a:rPr lang="en-US" sz="3400" dirty="0"/>
              <a:t>Find the Area of </a:t>
            </a:r>
            <a:r>
              <a:rPr lang="en-US" sz="3400" dirty="0" smtClean="0"/>
              <a:t>Triangles</a:t>
            </a:r>
            <a:br>
              <a:rPr lang="en-US" sz="3400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16842" y="1533465"/>
            <a:ext cx="559869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Level 3</a:t>
            </a:r>
            <a:endParaRPr lang="en-US" sz="3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Solve the Triangle</a:t>
            </a:r>
          </a:p>
          <a:p>
            <a:r>
              <a:rPr lang="en-US" sz="3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Apply Law of Sine </a:t>
            </a:r>
            <a:r>
              <a:rPr lang="en-US" sz="3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&amp; Cosine</a:t>
            </a:r>
            <a:endParaRPr lang="en-US" sz="3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Find the Area</a:t>
            </a:r>
          </a:p>
          <a:p>
            <a:r>
              <a:rPr lang="en-US" sz="3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US" sz="3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Level 4</a:t>
            </a:r>
            <a:endParaRPr lang="en-US" sz="3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Applications (like story problems in notes</a:t>
            </a:r>
            <a:r>
              <a:rPr lang="en-US" sz="3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/ homework)</a:t>
            </a:r>
            <a:endParaRPr lang="en-US" sz="3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3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7514" y="749270"/>
                <a:ext cx="3986783" cy="107533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func>
                          <m:func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func>
                      </m:den>
                    </m:f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func>
                          <m:func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func>
                      </m:den>
                    </m:f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func>
                          <m:func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3400" dirty="0" smtClean="0"/>
                  <a:t>	</a:t>
                </a: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7514" y="749270"/>
                <a:ext cx="3986783" cy="1075334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275027" y="2309733"/>
                <a:ext cx="8339327" cy="1071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400" i="1">
                          <a:latin typeface="Cambria Math" panose="02040503050406030204" pitchFamily="18" charset="0"/>
                        </a:rPr>
                        <m:t>𝑎𝑏</m:t>
                      </m:r>
                      <m:func>
                        <m:func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func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400" i="1">
                          <a:latin typeface="Cambria Math" panose="02040503050406030204" pitchFamily="18" charset="0"/>
                        </a:rPr>
                        <m:t>𝑏𝑐</m:t>
                      </m:r>
                      <m:func>
                        <m:func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400" i="1">
                          <a:latin typeface="Cambria Math" panose="02040503050406030204" pitchFamily="18" charset="0"/>
                        </a:rPr>
                        <m:t>𝑎𝑐</m:t>
                      </m:r>
                      <m:func>
                        <m:func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func>
                    </m:oMath>
                  </m:oMathPara>
                </a14:m>
                <a:endParaRPr lang="en-US" sz="34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027" y="2309733"/>
                <a:ext cx="8339327" cy="10718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275027" y="3476497"/>
                <a:ext cx="8339328" cy="33815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𝑏𝑐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</m:oMath>
                </a14:m>
                <a:r>
                  <a:rPr lang="en-US" sz="3200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𝑏𝑐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200" dirty="0"/>
                  <a:t/>
                </a:r>
                <a:br>
                  <a:rPr lang="en-US" sz="3200" dirty="0"/>
                </a:br>
                <a:endParaRPr lang="en-US" sz="32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𝑎𝑐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func>
                  </m:oMath>
                </a14:m>
                <a:r>
                  <a:rPr lang="en-US" sz="3200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200" dirty="0"/>
                  <a:t/>
                </a:r>
                <a:br>
                  <a:rPr lang="en-US" sz="3200" dirty="0"/>
                </a:br>
                <a:endParaRPr lang="en-US" sz="32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𝑎𝑏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func>
                  </m:oMath>
                </a14:m>
                <a:r>
                  <a:rPr lang="en-US" sz="3200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den>
                        </m:f>
                      </m:e>
                    </m:func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027" y="3476497"/>
                <a:ext cx="8339328" cy="338150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6121799" y="138989"/>
                <a:ext cx="5971250" cy="6887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sz="3200" i="1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799" y="138989"/>
                <a:ext cx="5971250" cy="68871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7853362" y="872634"/>
                <a:ext cx="4239687" cy="10271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362" y="872634"/>
                <a:ext cx="4239687" cy="102714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950977" y="2088078"/>
            <a:ext cx="10987430" cy="365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50977" y="3476497"/>
            <a:ext cx="10987430" cy="365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647334" y="131570"/>
            <a:ext cx="7316" cy="1902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037222" y="3541673"/>
            <a:ext cx="35357" cy="31663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-846940" y="4782527"/>
            <a:ext cx="380390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Law of cosine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7354" y="-79633"/>
            <a:ext cx="380390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Law of sine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216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17163</TotalTime>
  <Words>60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Cambria Math</vt:lpstr>
      <vt:lpstr>Franklin Gothic Book</vt:lpstr>
      <vt:lpstr>Times New Roman</vt:lpstr>
      <vt:lpstr>Crop</vt:lpstr>
      <vt:lpstr>Pre-Calc &amp; Trig</vt:lpstr>
      <vt:lpstr>Bell Work:  Finish Quiz (10-15 minutes)   Additional Questions? </vt:lpstr>
      <vt:lpstr>Things to Study for the Test</vt:lpstr>
      <vt:lpstr>PowerPoint Presentation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208</cp:revision>
  <cp:lastPrinted>2017-11-01T17:18:10Z</cp:lastPrinted>
  <dcterms:created xsi:type="dcterms:W3CDTF">2017-08-31T14:11:29Z</dcterms:created>
  <dcterms:modified xsi:type="dcterms:W3CDTF">2018-02-20T19:41:31Z</dcterms:modified>
</cp:coreProperties>
</file>