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6.4 Rational Exponents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Objective: To simplify expressions with rational exponents</a:t>
                </a:r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/>
                        <m:t>(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𝑎</m:t>
                          </m:r>
                          <m:r>
                            <a:rPr lang="en-US" sz="3400" i="1"/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3400" i="1"/>
                              </m:ctrlPr>
                            </m:fPr>
                            <m:num>
                              <m:r>
                                <a:rPr lang="en-US" sz="3400" i="1"/>
                                <m:t>𝑚</m:t>
                              </m:r>
                            </m:num>
                            <m:den>
                              <m:r>
                                <a:rPr lang="en-US" sz="3400" i="1"/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3400" i="1"/>
                        <m:t>=(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sSup>
                            <m:sSupPr>
                              <m:ctrlPr>
                                <a:rPr lang="en-US" sz="3400" i="1"/>
                              </m:ctrlPr>
                            </m:sSupPr>
                            <m:e>
                              <m:r>
                                <a:rPr lang="en-US" sz="3400" i="1"/>
                                <m:t>𝑎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400" i="1"/>
                                  </m:ctrlPr>
                                </m:fPr>
                                <m:num>
                                  <m:r>
                                    <a:rPr lang="en-US" sz="3400" i="1"/>
                                    <m:t>1</m:t>
                                  </m:r>
                                </m:num>
                                <m:den>
                                  <m:r>
                                    <a:rPr lang="en-US" sz="3400" i="1"/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3400" i="1"/>
                            <m:t>)</m:t>
                          </m:r>
                        </m:e>
                        <m:sup>
                          <m:r>
                            <a:rPr lang="en-US" sz="3400" i="1"/>
                            <m:t>𝑚</m:t>
                          </m:r>
                        </m:sup>
                      </m:sSup>
                      <m:r>
                        <a:rPr lang="en-US" sz="3400" i="1"/>
                        <m:t>=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ad>
                            <m:radPr>
                              <m:ctrlPr>
                                <a:rPr lang="en-US" sz="3400" i="1"/>
                              </m:ctrlPr>
                            </m:radPr>
                            <m:deg>
                              <m:r>
                                <a:rPr lang="en-US" sz="3400" i="1"/>
                                <m:t>𝑛</m:t>
                              </m:r>
                            </m:deg>
                            <m:e>
                              <m:r>
                                <a:rPr lang="en-US" sz="3400" i="1"/>
                                <m:t>𝑎</m:t>
                              </m:r>
                            </m:e>
                          </m:rad>
                        </m:e>
                        <m:sup>
                          <m:r>
                            <a:rPr lang="en-US" sz="3400" i="1"/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3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820400" cy="1485900"/>
          </a:xfrm>
        </p:spPr>
        <p:txBody>
          <a:bodyPr/>
          <a:lstStyle/>
          <a:p>
            <a:r>
              <a:rPr lang="en-US" b="1" u="sng" dirty="0"/>
              <a:t>Simplifying Expressions with Rational </a:t>
            </a:r>
            <a:r>
              <a:rPr lang="en-US" b="1" u="sng" dirty="0" smtClean="0"/>
              <a:t>Exponents (without a calculator):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49115"/>
                <a:ext cx="9601200" cy="55088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/>
                        </m:ctrlPr>
                      </m:sSupPr>
                      <m:e>
                        <m:r>
                          <a:rPr lang="en-US" sz="3000" i="1"/>
                          <m:t>1.)  16</m:t>
                        </m:r>
                      </m:e>
                      <m:sup>
                        <m:f>
                          <m:fPr>
                            <m:ctrlPr>
                              <a:rPr lang="en-US" sz="3000" i="1"/>
                            </m:ctrlPr>
                          </m:fPr>
                          <m:num>
                            <m:r>
                              <a:rPr lang="en-US" sz="3000" i="1"/>
                              <m:t>1</m:t>
                            </m:r>
                          </m:num>
                          <m:den>
                            <m:r>
                              <a:rPr lang="en-US" sz="3000" i="1"/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r>
                      <a:rPr lang="en-US" sz="3000" i="1"/>
                      <m:t> </m:t>
                    </m:r>
                  </m:oMath>
                </a14:m>
                <a:endParaRPr lang="en-US" sz="3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/>
                        <m:t>                     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2.)    27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2</m:t>
                              </m:r>
                            </m:num>
                            <m:den>
                              <m:r>
                                <a:rPr lang="en-US" sz="3000" i="1"/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3.)  5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1</m:t>
                              </m:r>
                            </m:num>
                            <m:den>
                              <m:r>
                                <a:rPr lang="en-US" sz="3000" i="1"/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3000" i="1"/>
                        <m:t>×</m:t>
                      </m:r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1</m:t>
                              </m:r>
                            </m:num>
                            <m:den>
                              <m:r>
                                <a:rPr lang="en-US" sz="3000" i="1"/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4.)  5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1</m:t>
                              </m:r>
                            </m:num>
                            <m:den>
                              <m:r>
                                <a:rPr lang="en-US" sz="3000" i="1"/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3000" i="1"/>
                        <m:t>×12</m:t>
                      </m:r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1</m:t>
                              </m:r>
                            </m:num>
                            <m:den>
                              <m:r>
                                <a:rPr lang="en-US" sz="3000" i="1"/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3000" i="1"/>
                        <m:t>=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5.)    (−32)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4</m:t>
                              </m:r>
                            </m:num>
                            <m:den>
                              <m:r>
                                <a:rPr lang="en-US" sz="3000" i="1"/>
                                <m:t>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49115"/>
                <a:ext cx="9601200" cy="5508885"/>
              </a:xfrm>
              <a:blipFill rotWithShape="0">
                <a:blip r:embed="rId2"/>
                <a:stretch>
                  <a:fillRect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>
            <a:normAutofit/>
          </a:bodyPr>
          <a:lstStyle/>
          <a:p>
            <a:r>
              <a:rPr lang="en-US" b="1" u="sng" dirty="0"/>
              <a:t>Simplifying Expressions with Rational </a:t>
            </a:r>
            <a:r>
              <a:rPr lang="en-US" b="1" u="sng" smtClean="0"/>
              <a:t>Exponents: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710473" cy="35814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/>
                        </m:ctrlPr>
                      </m:sSupPr>
                      <m:e>
                        <m:r>
                          <a:rPr lang="en-US" sz="3000" i="1"/>
                          <m:t>1.)  16</m:t>
                        </m:r>
                      </m:e>
                      <m:sup>
                        <m:f>
                          <m:fPr>
                            <m:ctrlPr>
                              <a:rPr lang="en-US" sz="3000" i="1"/>
                            </m:ctrlPr>
                          </m:fPr>
                          <m:num>
                            <m:r>
                              <a:rPr lang="en-US" sz="3000" i="1"/>
                              <m:t>1</m:t>
                            </m:r>
                          </m:num>
                          <m:den>
                            <m:r>
                              <a:rPr lang="en-US" sz="3000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i="1"/>
                      <m:t>=</m:t>
                    </m:r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ad>
                          <m:radPr>
                            <m:ctrlPr>
                              <a:rPr lang="en-US" sz="3000" i="1"/>
                            </m:ctrlPr>
                          </m:radPr>
                          <m:deg>
                            <m:r>
                              <a:rPr lang="en-US" sz="3000" i="1"/>
                              <m:t>2</m:t>
                            </m:r>
                          </m:deg>
                          <m:e>
                            <m:r>
                              <a:rPr lang="en-US" sz="3000" i="1"/>
                              <m:t>16</m:t>
                            </m:r>
                          </m:e>
                        </m:rad>
                      </m:e>
                      <m:sup>
                        <m:r>
                          <a:rPr lang="en-US" sz="3000" i="1"/>
                          <m:t>1</m:t>
                        </m:r>
                      </m:sup>
                    </m:sSup>
                    <m:r>
                      <a:rPr lang="en-US" sz="3000" i="1"/>
                      <m:t>=</m:t>
                    </m:r>
                    <m:r>
                      <a:rPr lang="en-US" sz="3000" b="1" i="1"/>
                      <m:t>𝟒</m:t>
                    </m:r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r>
                      <a:rPr lang="en-US" sz="3000" i="1"/>
                      <m:t>                      </m:t>
                    </m:r>
                  </m:oMath>
                </a14:m>
                <a:endParaRPr lang="en-US" sz="3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2.)    27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/>
                              </m:ctrlPr>
                            </m:fPr>
                            <m:num>
                              <m:r>
                                <a:rPr lang="en-US" sz="3200" i="1"/>
                                <m:t>2</m:t>
                              </m:r>
                            </m:num>
                            <m:den>
                              <m:r>
                                <a:rPr lang="en-US" sz="3200" i="1"/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e>
                              </m:rad>
                            </m:e>
                            <m:sup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/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3.)  5</m:t>
                        </m:r>
                      </m:e>
                      <m:sup>
                        <m:f>
                          <m:fPr>
                            <m:ctrlPr>
                              <a:rPr lang="en-US" sz="3000" i="1"/>
                            </m:ctrlPr>
                          </m:fPr>
                          <m:num>
                            <m:r>
                              <a:rPr lang="en-US" sz="3000" i="1"/>
                              <m:t>1</m:t>
                            </m:r>
                          </m:num>
                          <m:den>
                            <m:r>
                              <a:rPr lang="en-US" sz="3000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i="1"/>
                      <m:t>×</m:t>
                    </m:r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sz="3000" i="1"/>
                            </m:ctrlPr>
                          </m:fPr>
                          <m:num>
                            <m:r>
                              <a:rPr lang="en-US" sz="3000" i="1"/>
                              <m:t>1</m:t>
                            </m:r>
                          </m:num>
                          <m:den>
                            <m:r>
                              <a:rPr lang="en-US" sz="3000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i="1"/>
                      <m:t>=</m:t>
                    </m:r>
                    <m:rad>
                      <m:radPr>
                        <m:degHide m:val="on"/>
                        <m:ctrlPr>
                          <a:rPr lang="en-US" sz="3000" i="1"/>
                        </m:ctrlPr>
                      </m:radPr>
                      <m:deg/>
                      <m:e>
                        <m:r>
                          <a:rPr lang="en-US" sz="3000" i="1"/>
                          <m:t>5</m:t>
                        </m:r>
                      </m:e>
                    </m:rad>
                    <m:r>
                      <a:rPr lang="en-US" sz="3000" i="1"/>
                      <m:t>×</m:t>
                    </m:r>
                    <m:rad>
                      <m:radPr>
                        <m:degHide m:val="on"/>
                        <m:ctrlPr>
                          <a:rPr lang="en-US" sz="3000" i="1"/>
                        </m:ctrlPr>
                      </m:radPr>
                      <m:deg/>
                      <m:e>
                        <m:r>
                          <a:rPr lang="en-US" sz="3000" i="1"/>
                          <m:t>5</m:t>
                        </m:r>
                      </m:e>
                    </m:rad>
                    <m:r>
                      <a:rPr lang="en-US" sz="3000" i="1"/>
                      <m:t>=</m:t>
                    </m:r>
                    <m:rad>
                      <m:radPr>
                        <m:degHide m:val="on"/>
                        <m:ctrlPr>
                          <a:rPr lang="en-US" sz="3000" i="1"/>
                        </m:ctrlPr>
                      </m:radPr>
                      <m:deg/>
                      <m:e>
                        <m:r>
                          <a:rPr lang="en-US" sz="3000" i="1"/>
                          <m:t>25</m:t>
                        </m:r>
                      </m:e>
                    </m:rad>
                    <m:r>
                      <a:rPr lang="en-US" sz="3000" i="1"/>
                      <m:t>=</m:t>
                    </m:r>
                    <m:r>
                      <a:rPr lang="en-US" sz="3000" b="1" i="1"/>
                      <m:t>𝟓</m:t>
                    </m:r>
                    <m:r>
                      <a:rPr lang="en-US" sz="3000" i="1"/>
                      <m:t>       </m:t>
                    </m:r>
                    <m:r>
                      <a:rPr lang="en-US" sz="3000" i="1"/>
                      <m:t>𝑜𝑟</m:t>
                    </m:r>
                    <m:r>
                      <a:rPr lang="en-US" sz="3000" i="1"/>
                      <m:t>      </m:t>
                    </m:r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 5</m:t>
                        </m:r>
                      </m:e>
                      <m:sup>
                        <m:f>
                          <m:fPr>
                            <m:ctrlPr>
                              <a:rPr lang="en-US" sz="3000" i="1"/>
                            </m:ctrlPr>
                          </m:fPr>
                          <m:num>
                            <m:r>
                              <a:rPr lang="en-US" sz="3000" i="1"/>
                              <m:t>1</m:t>
                            </m:r>
                          </m:num>
                          <m:den>
                            <m:r>
                              <a:rPr lang="en-US" sz="3000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i="1"/>
                      <m:t>×</m:t>
                    </m:r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sz="3000" i="1"/>
                            </m:ctrlPr>
                          </m:fPr>
                          <m:num>
                            <m:r>
                              <a:rPr lang="en-US" sz="3000" i="1"/>
                              <m:t>1</m:t>
                            </m:r>
                          </m:num>
                          <m:den>
                            <m:r>
                              <a:rPr lang="en-US" sz="3000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i="1"/>
                      <m:t>=</m:t>
                    </m:r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sz="3000" i="1"/>
                            </m:ctrlPr>
                          </m:fPr>
                          <m:num>
                            <m:r>
                              <a:rPr lang="en-US" sz="3000" i="1"/>
                              <m:t>2</m:t>
                            </m:r>
                          </m:num>
                          <m:den>
                            <m:r>
                              <a:rPr lang="en-US" sz="3000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i="1"/>
                      <m:t>=</m:t>
                    </m:r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5</m:t>
                        </m:r>
                      </m:e>
                      <m:sup>
                        <m:r>
                          <a:rPr lang="en-US" sz="3000" i="1"/>
                          <m:t>1</m:t>
                        </m:r>
                      </m:sup>
                    </m:sSup>
                    <m:r>
                      <a:rPr lang="en-US" sz="3000" i="1"/>
                      <m:t>=</m:t>
                    </m:r>
                    <m:r>
                      <a:rPr lang="en-US" sz="3000" b="1" i="1"/>
                      <m:t>𝟓</m:t>
                    </m:r>
                    <m:r>
                      <a:rPr lang="en-US" sz="3000" i="1"/>
                      <m:t> </m:t>
                    </m:r>
                  </m:oMath>
                </a14:m>
                <a:r>
                  <a:rPr lang="en-US" sz="30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4.)  5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1</m:t>
                              </m:r>
                            </m:num>
                            <m:den>
                              <m:r>
                                <a:rPr lang="en-US" sz="3000" i="1"/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3000" i="1"/>
                        <m:t>×12</m:t>
                      </m:r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1</m:t>
                              </m:r>
                            </m:num>
                            <m:den>
                              <m:r>
                                <a:rPr lang="en-US" sz="3000" i="1"/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3000" i="1"/>
                        <m:t>=</m:t>
                      </m:r>
                      <m:rad>
                        <m:radPr>
                          <m:ctrlPr>
                            <a:rPr lang="en-US" sz="3000" i="1"/>
                          </m:ctrlPr>
                        </m:radPr>
                        <m:deg>
                          <m:r>
                            <a:rPr lang="en-US" sz="3000" i="1"/>
                            <m:t>4</m:t>
                          </m:r>
                        </m:deg>
                        <m:e>
                          <m:r>
                            <a:rPr lang="en-US" sz="3000" i="1"/>
                            <m:t>5</m:t>
                          </m:r>
                        </m:e>
                      </m:rad>
                      <m:r>
                        <a:rPr lang="en-US" sz="3000" i="1"/>
                        <m:t>×</m:t>
                      </m:r>
                      <m:rad>
                        <m:radPr>
                          <m:ctrlPr>
                            <a:rPr lang="en-US" sz="3000" i="1"/>
                          </m:ctrlPr>
                        </m:radPr>
                        <m:deg>
                          <m:r>
                            <a:rPr lang="en-US" sz="3000" i="1"/>
                            <m:t>4</m:t>
                          </m:r>
                        </m:deg>
                        <m:e>
                          <m:r>
                            <a:rPr lang="en-US" sz="3000" i="1"/>
                            <m:t>125</m:t>
                          </m:r>
                        </m:e>
                      </m:rad>
                      <m:r>
                        <a:rPr lang="en-US" sz="3000" i="1"/>
                        <m:t>=</m:t>
                      </m:r>
                      <m:rad>
                        <m:radPr>
                          <m:ctrlPr>
                            <a:rPr lang="en-US" sz="3000" i="1"/>
                          </m:ctrlPr>
                        </m:radPr>
                        <m:deg>
                          <m:r>
                            <a:rPr lang="en-US" sz="3000" i="1"/>
                            <m:t>4</m:t>
                          </m:r>
                        </m:deg>
                        <m:e>
                          <m:r>
                            <a:rPr lang="en-US" sz="3000" i="1"/>
                            <m:t>625</m:t>
                          </m:r>
                        </m:e>
                      </m:rad>
                      <m:r>
                        <a:rPr lang="en-US" sz="3000" i="1"/>
                        <m:t>=</m:t>
                      </m:r>
                      <m:r>
                        <a:rPr lang="en-US" sz="3000" b="1" i="1"/>
                        <m:t>𝟓</m:t>
                      </m:r>
                      <m:r>
                        <a:rPr lang="en-US" sz="3000" i="1"/>
                        <m:t>       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5.)    (−32)</m:t>
                          </m:r>
                        </m:e>
                        <m:sup>
                          <m:f>
                            <m:fPr>
                              <m:ctrlPr>
                                <a:rPr lang="en-US" sz="3000" i="1"/>
                              </m:ctrlPr>
                            </m:fPr>
                            <m:num>
                              <m:r>
                                <a:rPr lang="en-US" sz="3000" i="1"/>
                                <m:t>4</m:t>
                              </m:r>
                            </m:num>
                            <m:den>
                              <m:r>
                                <a:rPr lang="en-US" sz="3000" i="1"/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en-US" sz="3000" i="1"/>
                        <m:t>=</m:t>
                      </m:r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ad>
                            <m:radPr>
                              <m:ctrlPr>
                                <a:rPr lang="en-US" sz="3000" i="1"/>
                              </m:ctrlPr>
                            </m:radPr>
                            <m:deg>
                              <m:r>
                                <a:rPr lang="en-US" sz="3000" i="1"/>
                                <m:t>5</m:t>
                              </m:r>
                            </m:deg>
                            <m:e>
                              <m:r>
                                <a:rPr lang="en-US" sz="3000" i="1"/>
                                <m:t>−32</m:t>
                              </m:r>
                            </m:e>
                          </m:rad>
                        </m:e>
                        <m:sup>
                          <m:r>
                            <a:rPr lang="en-US" sz="3000" i="1"/>
                            <m:t>4</m:t>
                          </m:r>
                        </m:sup>
                      </m:sSup>
                      <m:r>
                        <a:rPr lang="en-US" sz="3000" i="1"/>
                        <m:t>=</m:t>
                      </m:r>
                      <m:sSup>
                        <m:sSupPr>
                          <m:ctrlPr>
                            <a:rPr lang="en-US" sz="3000" i="1"/>
                          </m:ctrlPr>
                        </m:sSupPr>
                        <m:e>
                          <m:r>
                            <a:rPr lang="en-US" sz="3000" i="1"/>
                            <m:t>(−2)</m:t>
                          </m:r>
                        </m:e>
                        <m:sup>
                          <m:r>
                            <a:rPr lang="en-US" sz="3000" i="1"/>
                            <m:t>4</m:t>
                          </m:r>
                        </m:sup>
                      </m:sSup>
                      <m:r>
                        <a:rPr lang="en-US" sz="3000" i="1"/>
                        <m:t>=</m:t>
                      </m:r>
                      <m:r>
                        <a:rPr lang="en-US" sz="3000" b="1" i="1"/>
                        <m:t>𝟏𝟔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710473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4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60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page 385 #</a:t>
            </a:r>
            <a:r>
              <a:rPr lang="en-US" sz="3000" dirty="0" smtClean="0"/>
              <a:t>1-6, 8-9, 10-13</a:t>
            </a:r>
            <a:r>
              <a:rPr lang="en-US" sz="3000" dirty="0"/>
              <a:t>, 19-22, </a:t>
            </a:r>
            <a:r>
              <a:rPr lang="en-US" sz="3000" dirty="0" smtClean="0"/>
              <a:t>33-34, 47-50, 55, 58, 60, 61, 89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57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16304</TotalTime>
  <Words>60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Cambria Math</vt:lpstr>
      <vt:lpstr>Franklin Gothic Book</vt:lpstr>
      <vt:lpstr>Crop</vt:lpstr>
      <vt:lpstr>Pre-Calc &amp; trig</vt:lpstr>
      <vt:lpstr>6.4 Rational Exponents</vt:lpstr>
      <vt:lpstr>Simplifying Expressions with Rational Exponents (without a calculator):</vt:lpstr>
      <vt:lpstr>Simplifying Expressions with Rational Exponents:</vt:lpstr>
      <vt:lpstr>PowerPoint Presentation</vt:lpstr>
      <vt:lpstr>For Next Time: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273</cp:revision>
  <cp:lastPrinted>2018-03-22T19:21:45Z</cp:lastPrinted>
  <dcterms:created xsi:type="dcterms:W3CDTF">2017-08-31T14:11:29Z</dcterms:created>
  <dcterms:modified xsi:type="dcterms:W3CDTF">2018-04-02T14:28:57Z</dcterms:modified>
</cp:coreProperties>
</file>