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06" r:id="rId3"/>
    <p:sldId id="303" r:id="rId4"/>
    <p:sldId id="304" r:id="rId5"/>
    <p:sldId id="30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8" autoAdjust="0"/>
    <p:restoredTop sz="94660"/>
  </p:normalViewPr>
  <p:slideViewPr>
    <p:cSldViewPr snapToGrid="0">
      <p:cViewPr varScale="1">
        <p:scale>
          <a:sx n="88" d="100"/>
          <a:sy n="88" d="100"/>
        </p:scale>
        <p:origin x="80" y="3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Pre-</a:t>
            </a:r>
            <a:r>
              <a:rPr lang="en-US" dirty="0" err="1" smtClean="0"/>
              <a:t>calc</a:t>
            </a:r>
            <a:r>
              <a:rPr lang="en-US" dirty="0" smtClean="0"/>
              <a:t> trig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76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Bell Work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436914"/>
                <a:ext cx="9601200" cy="5297714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4000" i="1" dirty="0" smtClean="0">
                    <a:latin typeface="Cambria Math" panose="02040503050406030204" pitchFamily="18" charset="0"/>
                  </a:rPr>
                  <a:t>Evaluate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42</m:t>
                          </m:r>
                        </m:sup>
                        <m:e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40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40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40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4000" i="1" dirty="0" smtClean="0">
                    <a:latin typeface="Cambria Math" panose="02040503050406030204" pitchFamily="18" charset="0"/>
                  </a:rPr>
                  <a:t>Evaluate the following as n approaches infinity.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436914"/>
                <a:ext cx="9601200" cy="5297714"/>
              </a:xfrm>
              <a:blipFill rotWithShape="0">
                <a:blip r:embed="rId2"/>
                <a:stretch>
                  <a:fillRect l="-1968" t="-4603" r="-1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237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Last Time...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599" y="2286000"/>
                <a:ext cx="6516915" cy="121194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𝑎𝑔𝑒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896 # 5−11, 13, 16</m:t>
                      </m:r>
                    </m:oMath>
                  </m:oMathPara>
                </a14:m>
                <a:endParaRPr lang="en-US" sz="3000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2286000"/>
                <a:ext cx="6516915" cy="1211943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427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6885" y="860997"/>
            <a:ext cx="9601200" cy="1485900"/>
          </a:xfrm>
        </p:spPr>
        <p:txBody>
          <a:bodyPr/>
          <a:lstStyle/>
          <a:p>
            <a:r>
              <a:rPr lang="en-US" dirty="0" smtClean="0"/>
              <a:t>Things to Study for the Test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6885" y="1603947"/>
            <a:ext cx="10820400" cy="4563256"/>
          </a:xfrm>
        </p:spPr>
        <p:txBody>
          <a:bodyPr>
            <a:noAutofit/>
          </a:bodyPr>
          <a:lstStyle/>
          <a:p>
            <a:r>
              <a:rPr lang="en-US" sz="3000" dirty="0" smtClean="0"/>
              <a:t>Evaluate limit as x approaches a constant </a:t>
            </a:r>
          </a:p>
          <a:p>
            <a:pPr lvl="1"/>
            <a:r>
              <a:rPr lang="en-US" sz="3000" dirty="0"/>
              <a:t>D</a:t>
            </a:r>
            <a:r>
              <a:rPr lang="en-US" sz="3000" dirty="0" smtClean="0"/>
              <a:t>oes it exist, left and right, what is it?</a:t>
            </a:r>
          </a:p>
          <a:p>
            <a:r>
              <a:rPr lang="en-US" sz="3000" dirty="0" smtClean="0"/>
              <a:t>Find derivative of a cubic</a:t>
            </a:r>
          </a:p>
          <a:p>
            <a:r>
              <a:rPr lang="en-US" sz="3000" dirty="0" smtClean="0"/>
              <a:t>Find derivative of a quadratic</a:t>
            </a:r>
          </a:p>
          <a:p>
            <a:pPr lvl="1"/>
            <a:r>
              <a:rPr lang="en-US" sz="3000" dirty="0" smtClean="0"/>
              <a:t>Both methods (with and without ‘h’)</a:t>
            </a:r>
          </a:p>
          <a:p>
            <a:r>
              <a:rPr lang="en-US" sz="3000" dirty="0" smtClean="0"/>
              <a:t>Write the equation of a line tangent to f(x) through a given point</a:t>
            </a:r>
          </a:p>
          <a:p>
            <a:r>
              <a:rPr lang="en-US" sz="3000" dirty="0" smtClean="0"/>
              <a:t>Evaluate limit as x approaches infinity</a:t>
            </a:r>
          </a:p>
          <a:p>
            <a:r>
              <a:rPr lang="en-US" sz="3000" dirty="0" smtClean="0"/>
              <a:t>Evaluate summation </a:t>
            </a:r>
          </a:p>
        </p:txBody>
      </p:sp>
    </p:spTree>
    <p:extLst>
      <p:ext uri="{BB962C8B-B14F-4D97-AF65-F5344CB8AC3E}">
        <p14:creationId xmlns:p14="http://schemas.microsoft.com/office/powerpoint/2010/main" val="380166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5862" y="266074"/>
            <a:ext cx="7862341" cy="63258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b="1" i="1" u="sng" dirty="0" smtClean="0"/>
              <a:t>Page 900 – 902 </a:t>
            </a:r>
          </a:p>
          <a:p>
            <a:pPr marL="0" indent="0">
              <a:buNone/>
            </a:pPr>
            <a:r>
              <a:rPr lang="en-US" sz="3000" dirty="0" smtClean="0"/>
              <a:t>#1–8  (find/estimate limits)</a:t>
            </a:r>
          </a:p>
          <a:p>
            <a:pPr marL="0" indent="0">
              <a:buNone/>
            </a:pPr>
            <a:r>
              <a:rPr lang="en-US" sz="3000" dirty="0" smtClean="0"/>
              <a:t>#11–36 (evaluate limits)</a:t>
            </a:r>
          </a:p>
          <a:p>
            <a:pPr marL="0" indent="0">
              <a:buNone/>
            </a:pPr>
            <a:r>
              <a:rPr lang="en-US" sz="3000" dirty="0" smtClean="0"/>
              <a:t>#45–50 (evaluate limits from left/right)</a:t>
            </a:r>
          </a:p>
          <a:p>
            <a:pPr marL="0" indent="0">
              <a:buNone/>
            </a:pPr>
            <a:r>
              <a:rPr lang="en-US" sz="3000" dirty="0" smtClean="0"/>
              <a:t>#53–56 (evaluate limits with “h”) </a:t>
            </a:r>
          </a:p>
          <a:p>
            <a:pPr marL="0" indent="0">
              <a:buNone/>
            </a:pPr>
            <a:r>
              <a:rPr lang="en-US" sz="3000" dirty="0" smtClean="0"/>
              <a:t>#69–74 (find derivative)</a:t>
            </a:r>
          </a:p>
          <a:p>
            <a:pPr marL="0" indent="0">
              <a:buNone/>
            </a:pPr>
            <a:r>
              <a:rPr lang="en-US" sz="3000" dirty="0" smtClean="0"/>
              <a:t>#81–82 (write equation of tangent)</a:t>
            </a:r>
          </a:p>
          <a:p>
            <a:pPr marL="0" indent="0">
              <a:buNone/>
            </a:pPr>
            <a:r>
              <a:rPr lang="en-US" sz="3000" dirty="0" smtClean="0"/>
              <a:t>#83–90 (evaluate limit as approaches infinity)</a:t>
            </a:r>
          </a:p>
          <a:p>
            <a:pPr marL="0" indent="0">
              <a:buNone/>
            </a:pPr>
            <a:r>
              <a:rPr lang="en-US" sz="3000" dirty="0" smtClean="0"/>
              <a:t>#93–94 (summation) </a:t>
            </a:r>
          </a:p>
          <a:p>
            <a:pPr marL="0" indent="0">
              <a:buNone/>
            </a:pPr>
            <a:r>
              <a:rPr lang="en-US" sz="3000" b="1" i="1" u="sng" dirty="0" smtClean="0"/>
              <a:t>Page 905</a:t>
            </a:r>
            <a:endParaRPr lang="en-US" sz="3000" b="1" i="1" u="sng" dirty="0"/>
          </a:p>
          <a:p>
            <a:pPr marL="0" indent="0">
              <a:buNone/>
            </a:pPr>
            <a:r>
              <a:rPr lang="en-US" sz="3000" dirty="0" smtClean="0"/>
              <a:t>#45–47 (summation)</a:t>
            </a:r>
            <a:endParaRPr lang="en-US" sz="3000" dirty="0"/>
          </a:p>
        </p:txBody>
      </p:sp>
      <p:sp>
        <p:nvSpPr>
          <p:cNvPr id="4" name="TextBox 3"/>
          <p:cNvSpPr txBox="1"/>
          <p:nvPr/>
        </p:nvSpPr>
        <p:spPr>
          <a:xfrm rot="16200000">
            <a:off x="-1151559" y="3075056"/>
            <a:ext cx="4338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Review Assignment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6621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4131</TotalTime>
  <Words>157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Cambria Math</vt:lpstr>
      <vt:lpstr>Franklin Gothic Book</vt:lpstr>
      <vt:lpstr>Crop</vt:lpstr>
      <vt:lpstr>Pre-calc trig</vt:lpstr>
      <vt:lpstr>Bell Work</vt:lpstr>
      <vt:lpstr>For Last Time... </vt:lpstr>
      <vt:lpstr>Things to Study for the Test </vt:lpstr>
      <vt:lpstr>PowerPoint Presentation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Cuddy</dc:creator>
  <cp:lastModifiedBy>Charles Cuddy</cp:lastModifiedBy>
  <cp:revision>127</cp:revision>
  <dcterms:created xsi:type="dcterms:W3CDTF">2017-08-21T18:28:24Z</dcterms:created>
  <dcterms:modified xsi:type="dcterms:W3CDTF">2018-05-03T12:35:58Z</dcterms:modified>
</cp:coreProperties>
</file>