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63" r:id="rId2"/>
    <p:sldId id="338" r:id="rId3"/>
    <p:sldId id="343" r:id="rId4"/>
    <p:sldId id="344" r:id="rId5"/>
    <p:sldId id="342" r:id="rId6"/>
    <p:sldId id="345" r:id="rId7"/>
    <p:sldId id="351" r:id="rId8"/>
    <p:sldId id="346" r:id="rId9"/>
    <p:sldId id="347" r:id="rId10"/>
    <p:sldId id="348" r:id="rId11"/>
    <p:sldId id="349" r:id="rId12"/>
    <p:sldId id="350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89" y="252664"/>
            <a:ext cx="9601200" cy="14859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9" y="1411705"/>
            <a:ext cx="6096001" cy="5069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Day 1: </a:t>
            </a:r>
          </a:p>
          <a:p>
            <a:pPr lvl="1"/>
            <a:r>
              <a:rPr lang="en-US" sz="3400" dirty="0" smtClean="0"/>
              <a:t>Research &amp; Design Bridges. Assign Roles. </a:t>
            </a:r>
            <a:br>
              <a:rPr lang="en-US" sz="3400" dirty="0" smtClean="0"/>
            </a:br>
            <a:r>
              <a:rPr lang="en-US" sz="3400" dirty="0" smtClean="0"/>
              <a:t>Get Angle &amp; Side Measurements. Begin Build</a:t>
            </a:r>
          </a:p>
          <a:p>
            <a:pPr marL="0" indent="0">
              <a:buNone/>
            </a:pPr>
            <a:r>
              <a:rPr lang="en-US" sz="3400" dirty="0" smtClean="0"/>
              <a:t>Day 2: </a:t>
            </a:r>
          </a:p>
          <a:p>
            <a:pPr lvl="1"/>
            <a:r>
              <a:rPr lang="en-US" sz="3400" dirty="0" smtClean="0"/>
              <a:t>Continue Building &amp; Finding Angle and Side Measurements if needed. </a:t>
            </a:r>
          </a:p>
          <a:p>
            <a:pPr marL="530352" lvl="1" indent="0"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6930190" y="1411705"/>
            <a:ext cx="50503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Day 3: </a:t>
            </a:r>
          </a:p>
          <a:p>
            <a:pPr lvl="1"/>
            <a:r>
              <a:rPr lang="en-US" sz="3400" i="1" dirty="0"/>
              <a:t>Final Build </a:t>
            </a:r>
            <a:r>
              <a:rPr lang="en-US" sz="3400" i="1" dirty="0" smtClean="0"/>
              <a:t>Day. Finalize builds and mathematics</a:t>
            </a:r>
          </a:p>
          <a:p>
            <a:pPr lvl="1"/>
            <a:endParaRPr lang="en-US" sz="3400" i="1" dirty="0"/>
          </a:p>
          <a:p>
            <a:pPr lvl="1"/>
            <a:endParaRPr lang="en-US" sz="3400" i="1" dirty="0"/>
          </a:p>
          <a:p>
            <a:r>
              <a:rPr lang="en-US" sz="3400" dirty="0"/>
              <a:t>Day 4: </a:t>
            </a:r>
          </a:p>
          <a:p>
            <a:pPr lvl="1"/>
            <a:r>
              <a:rPr lang="en-US" sz="3400" i="1" dirty="0"/>
              <a:t>Test </a:t>
            </a:r>
            <a:r>
              <a:rPr lang="en-US" sz="3400" i="1" dirty="0" smtClean="0"/>
              <a:t>Bridges.</a:t>
            </a:r>
          </a:p>
          <a:p>
            <a:pPr lvl="1"/>
            <a:r>
              <a:rPr lang="en-US" sz="3400" i="1" dirty="0" smtClean="0"/>
              <a:t>Finish write-ups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9633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3789"/>
            <a:ext cx="9601200" cy="541421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Formative: </a:t>
            </a:r>
          </a:p>
          <a:p>
            <a:pPr lvl="1"/>
            <a:r>
              <a:rPr lang="en-US" sz="3400" dirty="0" smtClean="0"/>
              <a:t>Turn in blueprints. Clearly defined roles. </a:t>
            </a:r>
            <a:br>
              <a:rPr lang="en-US" sz="3400" dirty="0" smtClean="0"/>
            </a:br>
            <a:r>
              <a:rPr lang="en-US" sz="3400" dirty="0" smtClean="0"/>
              <a:t>Build completed on time. Appropriate use of class time.</a:t>
            </a:r>
          </a:p>
          <a:p>
            <a:pPr marL="530352" lvl="1" indent="0">
              <a:buNone/>
            </a:pPr>
            <a:r>
              <a:rPr lang="en-US" sz="3400" dirty="0" smtClean="0"/>
              <a:t> </a:t>
            </a:r>
          </a:p>
          <a:p>
            <a:r>
              <a:rPr lang="en-US" sz="3400" dirty="0" smtClean="0"/>
              <a:t>Summative: </a:t>
            </a:r>
            <a:endParaRPr lang="en-US" sz="3400" dirty="0"/>
          </a:p>
          <a:p>
            <a:pPr lvl="1"/>
            <a:r>
              <a:rPr lang="en-US" sz="3400" dirty="0" smtClean="0"/>
              <a:t>Build was true to scale. </a:t>
            </a:r>
            <a:br>
              <a:rPr lang="en-US" sz="3400" dirty="0" smtClean="0"/>
            </a:br>
            <a:r>
              <a:rPr lang="en-US" sz="3400" dirty="0" smtClean="0"/>
              <a:t>Weight supported.  </a:t>
            </a:r>
            <a:br>
              <a:rPr lang="en-US" sz="3400" dirty="0" smtClean="0"/>
            </a:br>
            <a:r>
              <a:rPr lang="en-US" sz="3400" dirty="0" smtClean="0"/>
              <a:t>Formal Write – Up </a:t>
            </a:r>
            <a:endParaRPr lang="en-US" sz="3400" dirty="0"/>
          </a:p>
          <a:p>
            <a:pPr lvl="1"/>
            <a:endParaRPr lang="en-US" sz="3400" dirty="0" smtClean="0"/>
          </a:p>
          <a:p>
            <a:pPr lvl="1"/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0809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Write –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0042"/>
            <a:ext cx="10579768" cy="43273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Daily Accomplishments/plans stated. </a:t>
            </a:r>
          </a:p>
          <a:p>
            <a:r>
              <a:rPr lang="en-US" sz="3400" dirty="0" smtClean="0"/>
              <a:t>Clearly defined roles within the group</a:t>
            </a:r>
          </a:p>
          <a:p>
            <a:r>
              <a:rPr lang="en-US" sz="3400" dirty="0" smtClean="0"/>
              <a:t>Summarize patterns within the length and angles used in building the bridge. </a:t>
            </a:r>
          </a:p>
          <a:p>
            <a:r>
              <a:rPr lang="en-US" sz="3400" dirty="0" smtClean="0"/>
              <a:t>Defend why you built the bridge the way that you did (cite any sources used to help with research)</a:t>
            </a:r>
          </a:p>
          <a:p>
            <a:r>
              <a:rPr lang="en-US" sz="3400" dirty="0" smtClean="0"/>
              <a:t> Attach blueprints</a:t>
            </a:r>
          </a:p>
        </p:txBody>
      </p:sp>
    </p:spTree>
    <p:extLst>
      <p:ext uri="{BB962C8B-B14F-4D97-AF65-F5344CB8AC3E}">
        <p14:creationId xmlns:p14="http://schemas.microsoft.com/office/powerpoint/2010/main" val="1784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12" y="1748893"/>
            <a:ext cx="9360099" cy="44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0462" y="1576136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Bridge Project 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To build a bridge that covers the required gap, holds the most weight, and follows your groups blueprints and measurements. </a:t>
            </a:r>
          </a:p>
          <a:p>
            <a:endParaRPr lang="en-US" sz="3400" dirty="0"/>
          </a:p>
          <a:p>
            <a:r>
              <a:rPr lang="en-US" sz="3400" dirty="0" smtClean="0"/>
              <a:t>Document your groups process for a summative paper/write up.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312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You’ll be in groups of 3 – 4 </a:t>
            </a:r>
          </a:p>
          <a:p>
            <a:r>
              <a:rPr lang="en-US" sz="3400" dirty="0" smtClean="0"/>
              <a:t>This project will involve some research, drafting, constructing, and testing</a:t>
            </a:r>
          </a:p>
          <a:p>
            <a:pPr lvl="1"/>
            <a:r>
              <a:rPr lang="en-US" sz="3400" dirty="0" smtClean="0"/>
              <a:t>Pick your groups wisely</a:t>
            </a:r>
          </a:p>
          <a:p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1043538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will need blueprints for the side view of your bridge</a:t>
            </a:r>
          </a:p>
          <a:p>
            <a:pPr lvl="1"/>
            <a:r>
              <a:rPr lang="en-US" sz="3400" dirty="0" smtClean="0"/>
              <a:t>Include both length measurements, and angle measurements. 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Additional consideration given if you map out a blue print for the top/bottom and front/back</a:t>
            </a:r>
            <a:endParaRPr lang="en-US" sz="3400" dirty="0"/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065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05949" y="-1098118"/>
            <a:ext cx="6588706" cy="87849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207" y="509336"/>
            <a:ext cx="6168190" cy="14317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000" b="1" dirty="0" smtClean="0">
                <a:solidFill>
                  <a:srgbClr val="0070C0"/>
                </a:solidFill>
              </a:rPr>
              <a:t>Example of Blueprint Measurements</a:t>
            </a:r>
            <a:endParaRPr lang="en-US" sz="5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91916"/>
            <a:ext cx="10627895" cy="51655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The bridge must span a gap of 14 inches (it can be longer if desired)</a:t>
            </a:r>
          </a:p>
          <a:p>
            <a:r>
              <a:rPr lang="en-US" sz="3400" dirty="0" smtClean="0"/>
              <a:t>The bridge must allow a ‘car’ with a width of 3 – 4 inches to drive over it</a:t>
            </a:r>
          </a:p>
          <a:p>
            <a:r>
              <a:rPr lang="en-US" sz="3400" dirty="0" smtClean="0"/>
              <a:t>The bridge must have a hole with a diameter of 0.5 inches in the center to attach the bucket</a:t>
            </a:r>
          </a:p>
          <a:p>
            <a:r>
              <a:rPr lang="en-US" sz="3400" dirty="0" smtClean="0"/>
              <a:t>Only use the allowed materials (outlined on next slide)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204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Less than or equal to 200 popsicle sticks</a:t>
            </a:r>
          </a:p>
          <a:p>
            <a:r>
              <a:rPr lang="en-US" sz="3400" dirty="0" smtClean="0"/>
              <a:t>Less than or equal to 2 rubber bands</a:t>
            </a:r>
          </a:p>
          <a:p>
            <a:r>
              <a:rPr lang="en-US" sz="3400" dirty="0" smtClean="0"/>
              <a:t>Less than or equal to 4 index cards</a:t>
            </a:r>
          </a:p>
          <a:p>
            <a:r>
              <a:rPr lang="en-US" sz="3400" dirty="0" smtClean="0"/>
              <a:t>Elmer’s Glue (provided)</a:t>
            </a:r>
          </a:p>
          <a:p>
            <a:r>
              <a:rPr lang="en-US" sz="3400" dirty="0" smtClean="0"/>
              <a:t>Graph Paper for blue prints is encouraged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801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19179</TotalTime>
  <Words>313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Pre-Calc &amp; Trig</vt:lpstr>
      <vt:lpstr>Bell Work:  </vt:lpstr>
      <vt:lpstr>PowerPoint Presentation</vt:lpstr>
      <vt:lpstr>Objective</vt:lpstr>
      <vt:lpstr>Bridge Project</vt:lpstr>
      <vt:lpstr>Overview</vt:lpstr>
      <vt:lpstr>Example of Blueprint Measurements</vt:lpstr>
      <vt:lpstr>Bridge Requirements</vt:lpstr>
      <vt:lpstr>Materials Allowed</vt:lpstr>
      <vt:lpstr>Schedule</vt:lpstr>
      <vt:lpstr>Grades</vt:lpstr>
      <vt:lpstr>Formal Write – Up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228</cp:revision>
  <cp:lastPrinted>2017-11-01T17:18:10Z</cp:lastPrinted>
  <dcterms:created xsi:type="dcterms:W3CDTF">2017-08-31T14:11:29Z</dcterms:created>
  <dcterms:modified xsi:type="dcterms:W3CDTF">2018-03-01T14:49:40Z</dcterms:modified>
</cp:coreProperties>
</file>