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63" r:id="rId2"/>
    <p:sldId id="338" r:id="rId3"/>
    <p:sldId id="352" r:id="rId4"/>
    <p:sldId id="343" r:id="rId5"/>
    <p:sldId id="344" r:id="rId6"/>
    <p:sldId id="342" r:id="rId7"/>
    <p:sldId id="345" r:id="rId8"/>
    <p:sldId id="351" r:id="rId9"/>
    <p:sldId id="346" r:id="rId10"/>
    <p:sldId id="347" r:id="rId11"/>
    <p:sldId id="348" r:id="rId12"/>
    <p:sldId id="349" r:id="rId13"/>
    <p:sldId id="350" r:id="rId1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supported.  </a:t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9" y="1508262"/>
            <a:ext cx="8887871" cy="53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Use your calculator to add the two fractions and divide the answer by 2. </a:t>
            </a:r>
          </a:p>
          <a:p>
            <a:endParaRPr lang="en-US" sz="3400" dirty="0"/>
          </a:p>
          <a:p>
            <a:r>
              <a:rPr lang="en-US" sz="3400" dirty="0" smtClean="0"/>
              <a:t>The answer is: </a:t>
            </a:r>
            <a:r>
              <a:rPr lang="en-US" sz="3400" b="1" dirty="0" smtClean="0"/>
              <a:t>K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6931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497305"/>
            <a:ext cx="9601200" cy="636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Bridge Project Day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 smtClean="0"/>
              <a:t>Your group should be finalizing bridge builds, and begi</a:t>
            </a:r>
            <a:r>
              <a:rPr lang="en-US" dirty="0" smtClean="0"/>
              <a:t>n to write/type up formal reports. </a:t>
            </a:r>
          </a:p>
          <a:p>
            <a:endParaRPr lang="en-US" dirty="0"/>
          </a:p>
          <a:p>
            <a:r>
              <a:rPr lang="en-US" dirty="0" smtClean="0"/>
              <a:t>Ideally we are testing bridges next class, but if we have to push it back a day we can. </a:t>
            </a:r>
            <a:r>
              <a:rPr lang="en-US" i="1" dirty="0" smtClean="0"/>
              <a:t>It will all depend on if you use class time wisely today! So work hard!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19240</TotalTime>
  <Words>390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Pre-Calc &amp; Trig</vt:lpstr>
      <vt:lpstr>Bell Work:  </vt:lpstr>
      <vt:lpstr>Bell Work Answer</vt:lpstr>
      <vt:lpstr>PowerPoint Presentation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Grades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230</cp:revision>
  <cp:lastPrinted>2017-11-01T17:18:10Z</cp:lastPrinted>
  <dcterms:created xsi:type="dcterms:W3CDTF">2017-08-31T14:11:29Z</dcterms:created>
  <dcterms:modified xsi:type="dcterms:W3CDTF">2018-03-02T16:17:58Z</dcterms:modified>
</cp:coreProperties>
</file>