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4"/>
  </p:handoutMasterIdLst>
  <p:sldIdLst>
    <p:sldId id="263" r:id="rId2"/>
    <p:sldId id="338" r:id="rId3"/>
    <p:sldId id="343" r:id="rId4"/>
    <p:sldId id="344" r:id="rId5"/>
    <p:sldId id="342" r:id="rId6"/>
    <p:sldId id="345" r:id="rId7"/>
    <p:sldId id="351" r:id="rId8"/>
    <p:sldId id="346" r:id="rId9"/>
    <p:sldId id="347" r:id="rId10"/>
    <p:sldId id="348" r:id="rId11"/>
    <p:sldId id="349" r:id="rId12"/>
    <p:sldId id="350" r:id="rId13"/>
  </p:sldIdLst>
  <p:sldSz cx="12192000" cy="6858000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40" d="100"/>
          <a:sy n="40" d="100"/>
        </p:scale>
        <p:origin x="52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C4242D-6570-4D26-878C-5DE8AD62D39F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8128AE3-49DD-490B-9D73-9CA464A9B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2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Calc</a:t>
            </a:r>
            <a:r>
              <a:rPr lang="en-US" dirty="0" smtClean="0"/>
              <a:t> &amp; Trig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Day </a:t>
            </a:r>
            <a:r>
              <a:rPr lang="en-US" smtClean="0"/>
              <a:t>59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189" y="252664"/>
            <a:ext cx="9601200" cy="1485900"/>
          </a:xfrm>
        </p:spPr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9" y="1411705"/>
            <a:ext cx="6096001" cy="50693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400" dirty="0" smtClean="0"/>
              <a:t>Day 1: </a:t>
            </a:r>
          </a:p>
          <a:p>
            <a:pPr lvl="1"/>
            <a:r>
              <a:rPr lang="en-US" sz="3400" dirty="0" smtClean="0"/>
              <a:t>Research &amp; Design Bridges. Assign Roles. </a:t>
            </a:r>
            <a:br>
              <a:rPr lang="en-US" sz="3400" dirty="0" smtClean="0"/>
            </a:br>
            <a:r>
              <a:rPr lang="en-US" sz="3400" dirty="0" smtClean="0"/>
              <a:t>Get Angle &amp; Side Measurements. Begin Build</a:t>
            </a:r>
          </a:p>
          <a:p>
            <a:pPr marL="0" indent="0">
              <a:buNone/>
            </a:pPr>
            <a:r>
              <a:rPr lang="en-US" sz="3400" dirty="0" smtClean="0"/>
              <a:t>Day 2: </a:t>
            </a:r>
          </a:p>
          <a:p>
            <a:pPr lvl="1"/>
            <a:r>
              <a:rPr lang="en-US" sz="3400" dirty="0" smtClean="0"/>
              <a:t>Continue Building &amp; Finding Angle and Side Measurements if needed. </a:t>
            </a:r>
          </a:p>
          <a:p>
            <a:pPr marL="530352" lvl="1" indent="0">
              <a:buNone/>
            </a:pPr>
            <a:endParaRPr lang="en-US" sz="3400" dirty="0"/>
          </a:p>
        </p:txBody>
      </p:sp>
      <p:sp>
        <p:nvSpPr>
          <p:cNvPr id="4" name="Rectangle 3"/>
          <p:cNvSpPr/>
          <p:nvPr/>
        </p:nvSpPr>
        <p:spPr>
          <a:xfrm>
            <a:off x="6930190" y="1411705"/>
            <a:ext cx="505039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/>
              <a:t>Day 3: </a:t>
            </a:r>
          </a:p>
          <a:p>
            <a:pPr lvl="1"/>
            <a:r>
              <a:rPr lang="en-US" sz="3400" i="1" dirty="0"/>
              <a:t>Final Build </a:t>
            </a:r>
            <a:r>
              <a:rPr lang="en-US" sz="3400" i="1" dirty="0" smtClean="0"/>
              <a:t>Day. Finalize builds and mathematics</a:t>
            </a:r>
          </a:p>
          <a:p>
            <a:pPr lvl="1"/>
            <a:endParaRPr lang="en-US" sz="3400" i="1" dirty="0"/>
          </a:p>
          <a:p>
            <a:pPr lvl="1"/>
            <a:endParaRPr lang="en-US" sz="3400" i="1" dirty="0"/>
          </a:p>
          <a:p>
            <a:r>
              <a:rPr lang="en-US" sz="3400" dirty="0"/>
              <a:t>Day 4: </a:t>
            </a:r>
          </a:p>
          <a:p>
            <a:pPr lvl="1"/>
            <a:r>
              <a:rPr lang="en-US" sz="3400" i="1" dirty="0"/>
              <a:t>Test </a:t>
            </a:r>
            <a:r>
              <a:rPr lang="en-US" sz="3400" i="1" dirty="0" smtClean="0"/>
              <a:t>Bridges.</a:t>
            </a:r>
          </a:p>
          <a:p>
            <a:pPr lvl="1"/>
            <a:r>
              <a:rPr lang="en-US" sz="3400" i="1" dirty="0" smtClean="0"/>
              <a:t>Finish write-ups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9633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3789"/>
            <a:ext cx="9601200" cy="5414211"/>
          </a:xfrm>
        </p:spPr>
        <p:txBody>
          <a:bodyPr>
            <a:normAutofit/>
          </a:bodyPr>
          <a:lstStyle/>
          <a:p>
            <a:r>
              <a:rPr lang="en-US" sz="3400" dirty="0" smtClean="0"/>
              <a:t>Formative: </a:t>
            </a:r>
          </a:p>
          <a:p>
            <a:pPr lvl="1"/>
            <a:r>
              <a:rPr lang="en-US" sz="3400" dirty="0" smtClean="0"/>
              <a:t>Turn in blueprints. Clearly defined roles. </a:t>
            </a:r>
            <a:br>
              <a:rPr lang="en-US" sz="3400" dirty="0" smtClean="0"/>
            </a:br>
            <a:r>
              <a:rPr lang="en-US" sz="3400" dirty="0" smtClean="0"/>
              <a:t>Build completed on time. Appropriate use of class time.</a:t>
            </a:r>
          </a:p>
          <a:p>
            <a:pPr marL="530352" lvl="1" indent="0">
              <a:buNone/>
            </a:pPr>
            <a:r>
              <a:rPr lang="en-US" sz="3400" dirty="0" smtClean="0"/>
              <a:t> </a:t>
            </a:r>
          </a:p>
          <a:p>
            <a:r>
              <a:rPr lang="en-US" sz="3400" dirty="0" smtClean="0"/>
              <a:t>Summative: </a:t>
            </a:r>
            <a:endParaRPr lang="en-US" sz="3400" dirty="0"/>
          </a:p>
          <a:p>
            <a:pPr lvl="1"/>
            <a:r>
              <a:rPr lang="en-US" sz="3400" dirty="0" smtClean="0"/>
              <a:t>Build was true to scale. </a:t>
            </a:r>
            <a:br>
              <a:rPr lang="en-US" sz="3400" dirty="0" smtClean="0"/>
            </a:br>
            <a:r>
              <a:rPr lang="en-US" sz="3400" dirty="0" smtClean="0"/>
              <a:t>Weight supported.  </a:t>
            </a:r>
            <a:br>
              <a:rPr lang="en-US" sz="3400" dirty="0" smtClean="0"/>
            </a:br>
            <a:r>
              <a:rPr lang="en-US" sz="3400" dirty="0" smtClean="0"/>
              <a:t>Formal Write – Up </a:t>
            </a:r>
            <a:endParaRPr lang="en-US" sz="3400" dirty="0"/>
          </a:p>
          <a:p>
            <a:pPr lvl="1"/>
            <a:endParaRPr lang="en-US" sz="3400" dirty="0" smtClean="0"/>
          </a:p>
          <a:p>
            <a:pPr lvl="1"/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08091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Write – 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40042"/>
            <a:ext cx="10579768" cy="4327358"/>
          </a:xfrm>
        </p:spPr>
        <p:txBody>
          <a:bodyPr>
            <a:normAutofit/>
          </a:bodyPr>
          <a:lstStyle/>
          <a:p>
            <a:r>
              <a:rPr lang="en-US" sz="3400" dirty="0" smtClean="0"/>
              <a:t>Daily Accomplishments/plans stated. </a:t>
            </a:r>
          </a:p>
          <a:p>
            <a:r>
              <a:rPr lang="en-US" sz="3400" dirty="0" smtClean="0"/>
              <a:t>Clearly defined roles within the group</a:t>
            </a:r>
          </a:p>
          <a:p>
            <a:r>
              <a:rPr lang="en-US" sz="3400" dirty="0" smtClean="0"/>
              <a:t>Summarize patterns within the length and angles used in building the bridge. </a:t>
            </a:r>
          </a:p>
          <a:p>
            <a:r>
              <a:rPr lang="en-US" sz="3400" dirty="0" smtClean="0"/>
              <a:t>Defend why you built the bridge the way that you did (cite any sources used to help with research)</a:t>
            </a:r>
          </a:p>
          <a:p>
            <a:r>
              <a:rPr lang="en-US" sz="3400" dirty="0" smtClean="0"/>
              <a:t> Attach blueprints</a:t>
            </a:r>
          </a:p>
        </p:txBody>
      </p:sp>
    </p:spTree>
    <p:extLst>
      <p:ext uri="{BB962C8B-B14F-4D97-AF65-F5344CB8AC3E}">
        <p14:creationId xmlns:p14="http://schemas.microsoft.com/office/powerpoint/2010/main" val="178427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70" y="818805"/>
            <a:ext cx="9601200" cy="689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Bell Work: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47" y="1877230"/>
            <a:ext cx="11246215" cy="468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00462" y="497305"/>
            <a:ext cx="9601200" cy="63606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Bridge Project Day 4</a:t>
            </a:r>
          </a:p>
          <a:p>
            <a:endParaRPr lang="en-US" dirty="0"/>
          </a:p>
          <a:p>
            <a:r>
              <a:rPr lang="en-US" dirty="0" smtClean="0"/>
              <a:t>Your group should be finalizing bridge builds, and begin to write/type up formal reports. </a:t>
            </a:r>
          </a:p>
          <a:p>
            <a:endParaRPr lang="en-US" dirty="0"/>
          </a:p>
          <a:p>
            <a:r>
              <a:rPr lang="en-US" dirty="0" smtClean="0"/>
              <a:t>Ideally we are testing bridges at end of this class, but if we have to push it back a day we can. </a:t>
            </a:r>
          </a:p>
        </p:txBody>
      </p:sp>
    </p:spTree>
    <p:extLst>
      <p:ext uri="{BB962C8B-B14F-4D97-AF65-F5344CB8AC3E}">
        <p14:creationId xmlns:p14="http://schemas.microsoft.com/office/powerpoint/2010/main" val="9638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To build a bridge that covers the required gap, holds the most weight, and follows your groups blueprints and measurements. </a:t>
            </a:r>
          </a:p>
          <a:p>
            <a:endParaRPr lang="en-US" sz="3400" dirty="0"/>
          </a:p>
          <a:p>
            <a:r>
              <a:rPr lang="en-US" sz="3400" dirty="0" smtClean="0"/>
              <a:t>Document your groups process for a summative paper/write up. 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9312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400" dirty="0" smtClean="0"/>
              <a:t>You’ll be in groups of 3 – 4 </a:t>
            </a:r>
          </a:p>
          <a:p>
            <a:r>
              <a:rPr lang="en-US" sz="3400" dirty="0" smtClean="0"/>
              <a:t>This project will involve some research, drafting, constructing, and testing</a:t>
            </a:r>
          </a:p>
          <a:p>
            <a:pPr lvl="1"/>
            <a:r>
              <a:rPr lang="en-US" sz="3400" dirty="0" smtClean="0"/>
              <a:t>Pick your groups wisely</a:t>
            </a:r>
          </a:p>
          <a:p>
            <a:endParaRPr lang="en-US" sz="3400" dirty="0"/>
          </a:p>
          <a:p>
            <a:pPr marL="530352" lvl="1" indent="0">
              <a:buNone/>
            </a:pPr>
            <a:endParaRPr lang="en-US" dirty="0" smtClean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4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8750"/>
            <a:ext cx="10435389" cy="4572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You will need blueprints for the side view of your bridge</a:t>
            </a:r>
          </a:p>
          <a:p>
            <a:pPr lvl="1"/>
            <a:r>
              <a:rPr lang="en-US" sz="3400" dirty="0" smtClean="0"/>
              <a:t>Include both length measurements, and angle measurements. </a:t>
            </a:r>
          </a:p>
          <a:p>
            <a:pPr marL="530352" lvl="1" indent="0">
              <a:buNone/>
            </a:pPr>
            <a:endParaRPr lang="en-US" sz="3400" dirty="0" smtClean="0"/>
          </a:p>
          <a:p>
            <a:r>
              <a:rPr lang="en-US" sz="3400" dirty="0" smtClean="0"/>
              <a:t>Additional consideration given if you map out a blue print for the top/bottom and front/back</a:t>
            </a:r>
            <a:endParaRPr lang="en-US" sz="3400" dirty="0"/>
          </a:p>
          <a:p>
            <a:pPr lvl="1"/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0065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05949" y="-1098118"/>
            <a:ext cx="6588706" cy="878494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207" y="509336"/>
            <a:ext cx="6168190" cy="143175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5000" b="1" dirty="0" smtClean="0">
                <a:solidFill>
                  <a:srgbClr val="0070C0"/>
                </a:solidFill>
              </a:rPr>
              <a:t>Example of Blueprint Measurements</a:t>
            </a:r>
            <a:endParaRPr lang="en-US" sz="5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491916"/>
            <a:ext cx="10627895" cy="5165558"/>
          </a:xfrm>
        </p:spPr>
        <p:txBody>
          <a:bodyPr>
            <a:normAutofit/>
          </a:bodyPr>
          <a:lstStyle/>
          <a:p>
            <a:r>
              <a:rPr lang="en-US" sz="3400" dirty="0" smtClean="0"/>
              <a:t>The bridge must span a gap of 14 inches (it can be longer if desired)</a:t>
            </a:r>
          </a:p>
          <a:p>
            <a:r>
              <a:rPr lang="en-US" sz="3400" dirty="0" smtClean="0"/>
              <a:t>The bridge must allow a ‘car’ with a width of 3 – 4 inches to drive over it</a:t>
            </a:r>
          </a:p>
          <a:p>
            <a:r>
              <a:rPr lang="en-US" sz="3400" dirty="0" smtClean="0"/>
              <a:t>The bridge must have a hole with a diameter of 0.5 inches in the center to attach the bucket</a:t>
            </a:r>
          </a:p>
          <a:p>
            <a:r>
              <a:rPr lang="en-US" sz="3400" dirty="0" smtClean="0"/>
              <a:t>Only use the allowed materials (outlined on next slide)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4204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Allowed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8168"/>
            <a:ext cx="9601200" cy="4279232"/>
          </a:xfrm>
        </p:spPr>
        <p:txBody>
          <a:bodyPr>
            <a:normAutofit/>
          </a:bodyPr>
          <a:lstStyle/>
          <a:p>
            <a:r>
              <a:rPr lang="en-US" sz="3400" dirty="0" smtClean="0"/>
              <a:t>Less than or equal to 200 popsicle sticks</a:t>
            </a:r>
          </a:p>
          <a:p>
            <a:r>
              <a:rPr lang="en-US" sz="3400" dirty="0" smtClean="0"/>
              <a:t>Less than or equal to 2 rubber bands</a:t>
            </a:r>
          </a:p>
          <a:p>
            <a:r>
              <a:rPr lang="en-US" sz="3400" dirty="0" smtClean="0"/>
              <a:t>Less than or equal to 4 index cards</a:t>
            </a:r>
          </a:p>
          <a:p>
            <a:r>
              <a:rPr lang="en-US" sz="3400" dirty="0" smtClean="0"/>
              <a:t>Elmer’s Glue (provided)</a:t>
            </a:r>
          </a:p>
          <a:p>
            <a:r>
              <a:rPr lang="en-US" sz="3400" dirty="0" smtClean="0"/>
              <a:t>Graph Paper for blue prints is encouraged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3801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19272</TotalTime>
  <Words>353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Pre-Calc &amp; Trig</vt:lpstr>
      <vt:lpstr>Bell Work:  </vt:lpstr>
      <vt:lpstr>PowerPoint Presentation</vt:lpstr>
      <vt:lpstr>Objective</vt:lpstr>
      <vt:lpstr>Bridge Project</vt:lpstr>
      <vt:lpstr>Overview</vt:lpstr>
      <vt:lpstr>Example of Blueprint Measurements</vt:lpstr>
      <vt:lpstr>Bridge Requirements</vt:lpstr>
      <vt:lpstr>Materials Allowed</vt:lpstr>
      <vt:lpstr>Schedule</vt:lpstr>
      <vt:lpstr>Grades</vt:lpstr>
      <vt:lpstr>Formal Write – Up </vt:lpstr>
    </vt:vector>
  </TitlesOfParts>
  <Company>OPS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 Work</dc:title>
  <dc:creator>Charles Cuddy</dc:creator>
  <cp:lastModifiedBy>Charles Cuddy</cp:lastModifiedBy>
  <cp:revision>232</cp:revision>
  <cp:lastPrinted>2017-11-01T17:18:10Z</cp:lastPrinted>
  <dcterms:created xsi:type="dcterms:W3CDTF">2017-08-31T14:11:29Z</dcterms:created>
  <dcterms:modified xsi:type="dcterms:W3CDTF">2018-03-06T15:40:52Z</dcterms:modified>
</cp:coreProperties>
</file>