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3" r:id="rId2"/>
    <p:sldId id="271" r:id="rId3"/>
    <p:sldId id="256" r:id="rId4"/>
    <p:sldId id="267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What do we need to review?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147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121 #1, 3, 7, 9, 10, 11, 19</a:t>
            </a:r>
            <a:endParaRPr lang="en-US" sz="3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3000" dirty="0" smtClean="0"/>
              <a:t>Page 123 #3</a:t>
            </a:r>
            <a:r>
              <a:rPr lang="en-US" sz="3000" smtClean="0"/>
              <a:t>, 6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823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Review main concepts for Test</a:t>
            </a:r>
          </a:p>
          <a:p>
            <a:r>
              <a:rPr lang="en-US" sz="3400" dirty="0" smtClean="0"/>
              <a:t>Quiz to check for understanding</a:t>
            </a:r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2: Level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58686"/>
                <a:ext cx="9601200" cy="5130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000" dirty="0" smtClean="0"/>
                  <a:t> 8</a:t>
                </a:r>
                <a:r>
                  <a:rPr lang="en-US" sz="3000" dirty="0"/>
                  <a:t>    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Simplify the following. </a:t>
                </a:r>
                <a:r>
                  <a:rPr lang="en-US" sz="3000" i="1" dirty="0"/>
                  <a:t>State Domain and Range</a:t>
                </a:r>
                <a:r>
                  <a:rPr lang="en-US" sz="3000" dirty="0"/>
                  <a:t>.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1.)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   </a:t>
                </a:r>
              </a:p>
              <a:p>
                <a:pPr marL="0" indent="0">
                  <a:buNone/>
                </a:pPr>
                <a:r>
                  <a:rPr lang="en-US" sz="3000" dirty="0"/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2.)   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000" dirty="0"/>
                  <a:t>	</a:t>
                </a:r>
              </a:p>
              <a:p>
                <a:pPr marL="0" indent="0">
                  <a:buNone/>
                </a:pPr>
                <a:r>
                  <a:rPr lang="en-US" sz="3000" dirty="0"/>
                  <a:t>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3.)   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58686"/>
                <a:ext cx="9601200" cy="5130800"/>
              </a:xfrm>
              <a:blipFill rotWithShape="0">
                <a:blip r:embed="rId2"/>
                <a:stretch>
                  <a:fillRect l="-1460" t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2: Level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sz="3000" dirty="0"/>
                  <a:t>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Simplify </a:t>
                </a:r>
                <a:r>
                  <a:rPr lang="en-US" sz="3000" dirty="0"/>
                  <a:t>the following. </a:t>
                </a:r>
                <a:r>
                  <a:rPr lang="en-US" sz="3000" i="1" dirty="0"/>
                  <a:t>State Domain and Range.</a:t>
                </a:r>
              </a:p>
              <a:p>
                <a:pPr marL="0" indent="0">
                  <a:buNone/>
                </a:pPr>
                <a:r>
                  <a:rPr lang="en-US" sz="3000" dirty="0"/>
                  <a:t>4.) f(g(x))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2: 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3829"/>
            <a:ext cx="9601200" cy="4263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5.) Given </a:t>
            </a:r>
            <a:r>
              <a:rPr lang="en-US" sz="3000" dirty="0"/>
              <a:t>the tables above evaluate the following: </a:t>
            </a:r>
          </a:p>
          <a:p>
            <a:pPr marL="0" indent="0">
              <a:buNone/>
            </a:pPr>
            <a:r>
              <a:rPr lang="en-US" sz="3000" dirty="0"/>
              <a:t>f(g(2)) = ___________		g(f(2)) = ___________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77452"/>
              </p:ext>
            </p:extLst>
          </p:nvPr>
        </p:nvGraphicFramePr>
        <p:xfrm>
          <a:off x="1536699" y="1843315"/>
          <a:ext cx="3057071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26"/>
                <a:gridCol w="412903"/>
                <a:gridCol w="611414"/>
                <a:gridCol w="611414"/>
                <a:gridCol w="611414"/>
              </a:tblGrid>
              <a:tr h="339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x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5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11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6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f(x)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7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16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28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34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47985"/>
              </p:ext>
            </p:extLst>
          </p:nvPr>
        </p:nvGraphicFramePr>
        <p:xfrm>
          <a:off x="5032057" y="1836057"/>
          <a:ext cx="3749085" cy="9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953"/>
                <a:gridCol w="710033"/>
                <a:gridCol w="710033"/>
                <a:gridCol w="710033"/>
                <a:gridCol w="710033"/>
              </a:tblGrid>
              <a:tr h="321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x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-2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1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2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7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9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g(x)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-1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7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9</a:t>
                      </a:r>
                      <a:endParaRPr lang="en-US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26</a:t>
                      </a:r>
                      <a:endParaRPr lang="en-US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Homework and Prepare for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Optional Review Assignment:</a:t>
            </a:r>
          </a:p>
          <a:p>
            <a:r>
              <a:rPr lang="en-US" sz="3400" dirty="0" smtClean="0"/>
              <a:t>Page 49 #41, 43, 53, 55</a:t>
            </a:r>
          </a:p>
          <a:p>
            <a:r>
              <a:rPr lang="en-US" sz="3400" dirty="0" smtClean="0"/>
              <a:t>Page 50 #71 – 82, 91 </a:t>
            </a:r>
          </a:p>
          <a:p>
            <a:r>
              <a:rPr lang="en-US" sz="3400" dirty="0" smtClean="0"/>
              <a:t>Page 88 #9 – 11, 37 – 43   </a:t>
            </a:r>
          </a:p>
          <a:p>
            <a:r>
              <a:rPr lang="en-US" sz="3400" dirty="0" smtClean="0"/>
              <a:t>Evaluate using Unit Circle</a:t>
            </a:r>
          </a:p>
          <a:p>
            <a:r>
              <a:rPr lang="en-US" sz="3400" dirty="0" smtClean="0"/>
              <a:t>Understand Domain and Range of sin and 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3922</TotalTime>
  <Words>143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Franklin Gothic Book</vt:lpstr>
      <vt:lpstr>Times New Roman</vt:lpstr>
      <vt:lpstr>Crop</vt:lpstr>
      <vt:lpstr>Bell Work</vt:lpstr>
      <vt:lpstr>From last time…</vt:lpstr>
      <vt:lpstr>Pre-calc trig</vt:lpstr>
      <vt:lpstr>Objective</vt:lpstr>
      <vt:lpstr>Quiz 2: Level 2</vt:lpstr>
      <vt:lpstr>Quiz 2: Level 3</vt:lpstr>
      <vt:lpstr>Quiz 2: Level 4</vt:lpstr>
      <vt:lpstr>Finish Homework and Prepare for Test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59</cp:revision>
  <dcterms:created xsi:type="dcterms:W3CDTF">2017-08-21T18:28:24Z</dcterms:created>
  <dcterms:modified xsi:type="dcterms:W3CDTF">2018-09-20T15:41:43Z</dcterms:modified>
</cp:coreProperties>
</file>