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36" r:id="rId2"/>
    <p:sldId id="342" r:id="rId3"/>
    <p:sldId id="256" r:id="rId4"/>
    <p:sldId id="343" r:id="rId5"/>
    <p:sldId id="332" r:id="rId6"/>
    <p:sldId id="335" r:id="rId7"/>
    <p:sldId id="341" r:id="rId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00100"/>
            <a:ext cx="9601200" cy="1485900"/>
          </a:xfrm>
        </p:spPr>
        <p:txBody>
          <a:bodyPr/>
          <a:lstStyle/>
          <a:p>
            <a:r>
              <a:rPr lang="en-US" dirty="0" smtClean="0"/>
              <a:t>Bell Work: Solve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2286000"/>
                <a:ext cx="10463134" cy="3581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.) 5(3)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−12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+12=32</m:t>
                      </m:r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.) 4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+9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−21=3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2286000"/>
                <a:ext cx="10463134" cy="35814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22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Page 251 # 13, 15, 19, 23, 29, 35</a:t>
            </a:r>
            <a:r>
              <a:rPr lang="en-US" sz="3400" smtClean="0"/>
              <a:t>, </a:t>
            </a:r>
            <a:br>
              <a:rPr lang="en-US" sz="3400" smtClean="0"/>
            </a:br>
            <a:r>
              <a:rPr lang="en-US" sz="3400" smtClean="0"/>
              <a:t>		   38</a:t>
            </a:r>
            <a:r>
              <a:rPr lang="en-US" sz="3400" dirty="0" smtClean="0"/>
              <a:t>, 63, 67, 87, 97, 129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733021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 Exponential and Log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Objectives: To apply and solve real life problems involving exponential and </a:t>
            </a:r>
            <a:r>
              <a:rPr lang="en-US" sz="3000" smtClean="0"/>
              <a:t>logarithmic equations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0716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Formulas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08879"/>
                <a:ext cx="8319541" cy="50366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b="1" dirty="0" smtClean="0"/>
                  <a:t>Exponential Growth: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𝑎𝑒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𝑏𝑥</m:t>
                        </m:r>
                      </m:sup>
                    </m:sSup>
                  </m:oMath>
                </a14:m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b="1" dirty="0"/>
                  <a:t>Exponential Decay: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𝑎𝑒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𝑏𝑥</m:t>
                        </m:r>
                      </m:sup>
                    </m:sSup>
                  </m:oMath>
                </a14:m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b="1" i="1" u="sng" dirty="0"/>
                  <a:t>Compound Interest Formula:</a:t>
                </a:r>
                <a:r>
                  <a:rPr lang="en-US" sz="3000" b="1" i="1" dirty="0"/>
                  <a:t>  </a:t>
                </a:r>
                <a:r>
                  <a:rPr lang="en-US" sz="3000" dirty="0"/>
                  <a:t> </a:t>
                </a:r>
                <a:r>
                  <a:rPr lang="en-US" sz="3000" dirty="0" smtClean="0"/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(1+</m:t>
                        </m:r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𝑛𝑡</m:t>
                        </m:r>
                      </m:sup>
                    </m:sSup>
                  </m:oMath>
                </a14:m>
                <a:r>
                  <a:rPr lang="en-US" sz="3000" i="1" dirty="0"/>
                  <a:t> </a:t>
                </a:r>
                <a:endParaRPr lang="en-US" sz="3000" i="1" dirty="0" smtClean="0"/>
              </a:p>
              <a:p>
                <a:pPr marL="0" indent="0">
                  <a:buNone/>
                </a:pPr>
                <a:endParaRPr lang="en-US" sz="3000" i="1" dirty="0"/>
              </a:p>
              <a:p>
                <a:pPr marL="0" indent="0">
                  <a:buNone/>
                </a:pPr>
                <a:r>
                  <a:rPr lang="en-US" sz="3000" b="1" i="1" u="sng" dirty="0"/>
                  <a:t>Compound Continuously Formula:</a:t>
                </a:r>
                <a:r>
                  <a:rPr lang="en-US" sz="3000" b="1" i="1" dirty="0"/>
                  <a:t> </a:t>
                </a:r>
                <a:r>
                  <a:rPr lang="en-US" sz="3000" b="1" i="1" dirty="0" smtClean="0"/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𝑃𝑒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08879"/>
                <a:ext cx="8319541" cy="5036695"/>
              </a:xfrm>
              <a:blipFill rotWithShape="0">
                <a:blip r:embed="rId2"/>
                <a:stretch>
                  <a:fillRect l="-1685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39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181" y="674784"/>
            <a:ext cx="9601200" cy="823511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181" y="1399142"/>
            <a:ext cx="11215171" cy="4468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You </a:t>
            </a:r>
            <a:r>
              <a:rPr lang="en-US" sz="3000" dirty="0"/>
              <a:t>have </a:t>
            </a:r>
            <a:r>
              <a:rPr lang="en-US" sz="3000" dirty="0" smtClean="0"/>
              <a:t>$200 to deposit. Your bank has two options for your investment. You can either put it into an account with 5.2% interest compounded continuously or an account with 5.6% compounded monthly. How long will it take for each account to triple your money, and which account are you more likely to pick? Why? </a:t>
            </a:r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20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Page 262 #15, 17, 21</a:t>
            </a:r>
            <a:r>
              <a:rPr lang="en-US" sz="3400" smtClean="0"/>
              <a:t>, 43, 59</a:t>
            </a:r>
            <a:r>
              <a:rPr lang="en-US" sz="3400" dirty="0" smtClean="0"/>
              <a:t>, 61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90950728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4894</TotalTime>
  <Words>131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Cambria Math</vt:lpstr>
      <vt:lpstr>Franklin Gothic Book</vt:lpstr>
      <vt:lpstr>Crop</vt:lpstr>
      <vt:lpstr>Bell Work: Solve</vt:lpstr>
      <vt:lpstr>From Last Time</vt:lpstr>
      <vt:lpstr>Pre-calc trig</vt:lpstr>
      <vt:lpstr>3.5 Exponential and Log Models</vt:lpstr>
      <vt:lpstr>Formulas</vt:lpstr>
      <vt:lpstr>Example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131</cp:revision>
  <cp:lastPrinted>2017-10-18T18:14:06Z</cp:lastPrinted>
  <dcterms:created xsi:type="dcterms:W3CDTF">2017-08-21T18:28:24Z</dcterms:created>
  <dcterms:modified xsi:type="dcterms:W3CDTF">2018-11-14T14:13:44Z</dcterms:modified>
</cp:coreProperties>
</file>