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2" r:id="rId3"/>
    <p:sldId id="256" r:id="rId4"/>
    <p:sldId id="332" r:id="rId5"/>
    <p:sldId id="343" r:id="rId6"/>
    <p:sldId id="344" r:id="rId7"/>
    <p:sldId id="341" r:id="rId8"/>
    <p:sldId id="345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func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??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262 #15, 17, 21, 43, 59, 61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388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1 Level 2: Evaluate and Expand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Evaluate: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3.)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u="sng" dirty="0" smtClean="0"/>
                  <a:t>Expand:</a:t>
                </a:r>
                <a:endParaRPr lang="en-US" sz="32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16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 l="-1832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1 Level 3: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6.)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7.) 7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343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1 Level 4: Solve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8879"/>
            <a:ext cx="8319541" cy="5036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have </a:t>
            </a:r>
            <a:r>
              <a:rPr lang="en-US" sz="3200" dirty="0" smtClean="0"/>
              <a:t>$3000 to invest. How long will it take for you to have $5000 in your account if you invest it at 6.2% compounded daily?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trike="sngStrike" dirty="0" smtClean="0"/>
              <a:t>Would it be a better or worse idea to invest your $3000 into an account that pays 6.15% compounded continuously? Why? </a:t>
            </a:r>
            <a:endParaRPr lang="en-US" sz="3200" strike="sngStrike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62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5977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6570"/>
            <a:ext cx="9601200" cy="544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Evaluate log and ln with numbers</a:t>
            </a:r>
          </a:p>
          <a:p>
            <a:pPr marL="0" indent="0">
              <a:buNone/>
            </a:pPr>
            <a:r>
              <a:rPr lang="en-US" sz="3400" dirty="0" smtClean="0"/>
              <a:t>Simplify log </a:t>
            </a:r>
            <a:r>
              <a:rPr lang="en-US" sz="3400" dirty="0"/>
              <a:t>and ln with </a:t>
            </a:r>
            <a:r>
              <a:rPr lang="en-US" sz="3400" dirty="0" smtClean="0"/>
              <a:t>variables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Expand and Condense logs with properties</a:t>
            </a:r>
          </a:p>
          <a:p>
            <a:pPr marL="0" indent="0">
              <a:buNone/>
            </a:pPr>
            <a:r>
              <a:rPr lang="en-US" sz="3400" dirty="0" smtClean="0"/>
              <a:t>Rewrite from exponential to log and </a:t>
            </a:r>
            <a:r>
              <a:rPr lang="en-US" sz="3400" dirty="0" err="1" smtClean="0"/>
              <a:t>vica</a:t>
            </a:r>
            <a:r>
              <a:rPr lang="en-US" sz="3400" dirty="0" smtClean="0"/>
              <a:t> versa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Solve exponentials and logarithms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Logarithmic models </a:t>
            </a:r>
            <a:r>
              <a:rPr lang="en-US" sz="3400" smtClean="0"/>
              <a:t>and solving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Page 273 # 1, 8, 12 – 15, 17 – 19,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  	    21 – 26, 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Page 270 #21 – 24, 33, 37 – 48,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    59, 61 – 63, 73, 75 – 76,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    83 – 101, 109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22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5084</TotalTime>
  <Words>161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Bell Work: Solve</vt:lpstr>
      <vt:lpstr>From Last Time</vt:lpstr>
      <vt:lpstr>Pre-calc trig</vt:lpstr>
      <vt:lpstr>Quiz 1 Level 2: Evaluate and Expand</vt:lpstr>
      <vt:lpstr>Quiz 1 Level 3: Solve</vt:lpstr>
      <vt:lpstr>Quiz 1 Level 4: Solve the Following</vt:lpstr>
      <vt:lpstr>Things to Study:</vt:lpstr>
      <vt:lpstr>Review Assignment: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137</cp:revision>
  <cp:lastPrinted>2017-10-18T18:14:06Z</cp:lastPrinted>
  <dcterms:created xsi:type="dcterms:W3CDTF">2017-08-21T18:28:24Z</dcterms:created>
  <dcterms:modified xsi:type="dcterms:W3CDTF">2018-11-13T16:42:01Z</dcterms:modified>
</cp:coreProperties>
</file>