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63" r:id="rId2"/>
    <p:sldId id="338" r:id="rId3"/>
    <p:sldId id="340" r:id="rId4"/>
    <p:sldId id="341" r:id="rId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Finish Quiz (10-15 minutes)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Additional 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Study for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42" y="1533465"/>
            <a:ext cx="5245769" cy="5140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u="sng" dirty="0"/>
              <a:t>Level 2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Use SOH-CAH-TOA </a:t>
            </a:r>
            <a:br>
              <a:rPr lang="en-US" sz="3400" dirty="0"/>
            </a:br>
            <a:r>
              <a:rPr lang="en-US" sz="3400" dirty="0"/>
              <a:t>Use Calculator to Estimate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    Trig </a:t>
            </a:r>
            <a:r>
              <a:rPr lang="en-US" sz="3400" dirty="0"/>
              <a:t>Functions</a:t>
            </a:r>
            <a:br>
              <a:rPr lang="en-US" sz="3400" dirty="0"/>
            </a:br>
            <a:r>
              <a:rPr lang="en-US" sz="3400" dirty="0"/>
              <a:t>Solve the </a:t>
            </a:r>
            <a:r>
              <a:rPr lang="en-US" sz="3400" dirty="0" smtClean="0"/>
              <a:t>Triangle</a:t>
            </a:r>
          </a:p>
          <a:p>
            <a:pPr marL="0" indent="0">
              <a:buNone/>
            </a:pPr>
            <a:r>
              <a:rPr lang="en-US" sz="3400" dirty="0" smtClean="0"/>
              <a:t>Law </a:t>
            </a:r>
            <a:r>
              <a:rPr lang="en-US" sz="3400" dirty="0"/>
              <a:t>of </a:t>
            </a:r>
            <a:r>
              <a:rPr lang="en-US" sz="3400" dirty="0" smtClean="0"/>
              <a:t>Sine</a:t>
            </a:r>
            <a:r>
              <a:rPr lang="en-US" sz="3400" dirty="0"/>
              <a:t>	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Law </a:t>
            </a:r>
            <a:r>
              <a:rPr lang="en-US" sz="3400" dirty="0"/>
              <a:t>of Cosine</a:t>
            </a:r>
          </a:p>
          <a:p>
            <a:pPr marL="0" indent="0">
              <a:buNone/>
            </a:pPr>
            <a:r>
              <a:rPr lang="en-US" sz="3400" dirty="0"/>
              <a:t>Find the Area of </a:t>
            </a:r>
            <a:r>
              <a:rPr lang="en-US" sz="3400" dirty="0" smtClean="0"/>
              <a:t>Triangles</a:t>
            </a:r>
            <a:br>
              <a:rPr lang="en-US" sz="3400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16842" y="1533465"/>
            <a:ext cx="559869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Level 3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Solve the Triangle</a:t>
            </a: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Law of Sine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&amp; Cosine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Area</a:t>
            </a: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3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Level 4</a:t>
            </a:r>
            <a:endParaRPr lang="en-US" sz="3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Applications (like story problems in notes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 homework)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7514" y="749270"/>
                <a:ext cx="3986783" cy="10753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 smtClean="0"/>
                  <a:t>	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514" y="749270"/>
                <a:ext cx="3986783" cy="107533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75027" y="2309733"/>
                <a:ext cx="8339327" cy="1071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𝑏𝑐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𝑎𝑐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27" y="2309733"/>
                <a:ext cx="8339327" cy="10718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75027" y="3476497"/>
                <a:ext cx="8339328" cy="3381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𝑏𝑐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𝑎𝑐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27" y="3476497"/>
                <a:ext cx="8339328" cy="3381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777985" y="95119"/>
                <a:ext cx="5971250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985" y="95119"/>
                <a:ext cx="5971250" cy="6887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399819" y="934564"/>
                <a:ext cx="4239687" cy="1027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819" y="934564"/>
                <a:ext cx="4239687" cy="10271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950977" y="2088078"/>
            <a:ext cx="10987430" cy="36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0977" y="3476497"/>
            <a:ext cx="10987430" cy="36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647334" y="131570"/>
            <a:ext cx="7316" cy="1902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37222" y="3541673"/>
            <a:ext cx="35357" cy="31663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200000">
            <a:off x="-303819" y="4782527"/>
            <a:ext cx="380390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Law of cosine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7354" y="-79633"/>
            <a:ext cx="380390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Law of sine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1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18791</TotalTime>
  <Words>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Franklin Gothic Book</vt:lpstr>
      <vt:lpstr>Times New Roman</vt:lpstr>
      <vt:lpstr>Crop</vt:lpstr>
      <vt:lpstr>Pre-Calc &amp; Trig</vt:lpstr>
      <vt:lpstr>Bell Work:  Finish Quiz (10-15 minutes)   Additional Questions? </vt:lpstr>
      <vt:lpstr>Things to Study for the Test</vt:lpstr>
      <vt:lpstr>PowerPoint Presentation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211</cp:revision>
  <cp:lastPrinted>2017-11-01T17:18:10Z</cp:lastPrinted>
  <dcterms:created xsi:type="dcterms:W3CDTF">2017-08-31T14:11:29Z</dcterms:created>
  <dcterms:modified xsi:type="dcterms:W3CDTF">2018-02-22T16:40:37Z</dcterms:modified>
</cp:coreProperties>
</file>