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1" r:id="rId3"/>
    <p:sldId id="256" r:id="rId4"/>
    <p:sldId id="288" r:id="rId5"/>
    <p:sldId id="299" r:id="rId6"/>
    <p:sldId id="322" r:id="rId7"/>
    <p:sldId id="316" r:id="rId8"/>
    <p:sldId id="323" r:id="rId9"/>
    <p:sldId id="324" r:id="rId10"/>
    <p:sldId id="325" r:id="rId11"/>
    <p:sldId id="326" r:id="rId12"/>
    <p:sldId id="327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Evaluate the following limit. 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(3, 9)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−(3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(2,0) is at f’(2)=</a:t>
            </a:r>
            <a:r>
              <a:rPr lang="en-US" sz="3000" i="1" dirty="0" smtClean="0"/>
              <a:t>6(2)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’(2) = 6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868 #5, 7, 9, 11, 49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smtClean="0"/>
              <a:t>878 #5, 6, 9, 10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12.2 Techniques for Evaluating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85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Objective</a:t>
            </a:r>
            <a:r>
              <a:rPr lang="en-US" sz="3600" dirty="0"/>
              <a:t>: Evaluate one-sided limits</a:t>
            </a:r>
            <a:endParaRPr lang="en-US" sz="33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342089"/>
            <a:ext cx="889666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+mj-lt"/>
                <a:ea typeface="Times New Roman" panose="02020603050405020304" pitchFamily="18" charset="0"/>
              </a:rPr>
              <a:t>12.3 The Tangent Line Problem</a:t>
            </a:r>
            <a:endParaRPr lang="en-US" sz="4400" b="1" dirty="0">
              <a:latin typeface="+mj-lt"/>
              <a:ea typeface="Times New Roman" panose="02020603050405020304" pitchFamily="18" charset="0"/>
            </a:endParaRPr>
          </a:p>
          <a:p>
            <a:endParaRPr lang="en-US" sz="3600" b="1" dirty="0" smtClean="0">
              <a:latin typeface="+mj-lt"/>
              <a:ea typeface="Times New Roman" panose="02020603050405020304" pitchFamily="18" charset="0"/>
            </a:endParaRPr>
          </a:p>
          <a:p>
            <a:r>
              <a:rPr lang="en-US" sz="3600" b="1" dirty="0" smtClean="0">
                <a:latin typeface="+mj-lt"/>
                <a:ea typeface="Times New Roman" panose="02020603050405020304" pitchFamily="18" charset="0"/>
              </a:rPr>
              <a:t>Objective</a:t>
            </a:r>
            <a:r>
              <a:rPr lang="en-US" sz="3600" dirty="0">
                <a:latin typeface="+mj-lt"/>
                <a:ea typeface="Times New Roman" panose="02020603050405020304" pitchFamily="18" charset="0"/>
              </a:rPr>
              <a:t>: Find Derivatives of functions and find slopes of graphs.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Remember… Definition of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12.2 Techniques for Evaluating Limits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0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27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6071016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-3	-2	-1	-0.5	 -0.25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dirty="0" smtClean="0"/>
              <a:t>f(x) |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1303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 5	5	5	 5         5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5698761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</a:t>
            </a:r>
            <a:r>
              <a:rPr lang="en-US" sz="3200" u="sng" dirty="0"/>
              <a:t>-</a:t>
            </a:r>
            <a:r>
              <a:rPr lang="en-US" sz="3200" u="sng" dirty="0" smtClean="0"/>
              <a:t>3	-2	-1	-0.5	-0.25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f(x) | -5	-5</a:t>
            </a:r>
            <a:r>
              <a:rPr lang="en-US" sz="3200" b="1" dirty="0"/>
              <a:t>	</a:t>
            </a:r>
            <a:r>
              <a:rPr lang="en-US" sz="3200" b="1" dirty="0" smtClean="0"/>
              <a:t>-5</a:t>
            </a:r>
            <a:r>
              <a:rPr lang="en-US" sz="3200" b="1" dirty="0"/>
              <a:t>	 </a:t>
            </a:r>
            <a:r>
              <a:rPr lang="en-US" sz="3200" b="1" dirty="0" smtClean="0"/>
              <a:t>-5        -5</a:t>
            </a:r>
            <a:endParaRPr lang="en-US" sz="32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790544" y="4751882"/>
                <a:ext cx="3688381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4751882"/>
                <a:ext cx="3688381" cy="1303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3763</TotalTime>
  <Words>185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Times New Roman</vt:lpstr>
      <vt:lpstr>Crop</vt:lpstr>
      <vt:lpstr>Bell Work</vt:lpstr>
      <vt:lpstr>From Last Time…</vt:lpstr>
      <vt:lpstr>Pre-calc trig</vt:lpstr>
      <vt:lpstr>12.2 Techniques for Evaluating Limits</vt:lpstr>
      <vt:lpstr>Remember… Definition of Limit </vt:lpstr>
      <vt:lpstr>12.2 Techniques for Evaluating Limits </vt:lpstr>
      <vt:lpstr>Example 1: </vt:lpstr>
      <vt:lpstr>Example 1: </vt:lpstr>
      <vt:lpstr>12.3 The Tangent Line Problem </vt:lpstr>
      <vt:lpstr>Example:  Find the derivative and use it to identify the slope of the tangent through the given point.    </vt:lpstr>
      <vt:lpstr>f(x)=〖3x〗^2-6x      (2, 0)</vt:lpstr>
      <vt:lpstr>Solution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108</cp:revision>
  <dcterms:created xsi:type="dcterms:W3CDTF">2017-08-21T18:28:24Z</dcterms:created>
  <dcterms:modified xsi:type="dcterms:W3CDTF">2018-04-20T15:43:29Z</dcterms:modified>
</cp:coreProperties>
</file>