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2"/>
  </p:handoutMasterIdLst>
  <p:sldIdLst>
    <p:sldId id="263" r:id="rId2"/>
    <p:sldId id="264" r:id="rId3"/>
    <p:sldId id="28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78" r:id="rId16"/>
    <p:sldId id="281" r:id="rId17"/>
    <p:sldId id="277" r:id="rId18"/>
    <p:sldId id="276" r:id="rId19"/>
    <p:sldId id="279" r:id="rId20"/>
    <p:sldId id="280" r:id="rId21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42" d="100"/>
          <a:sy n="42" d="100"/>
        </p:scale>
        <p:origin x="64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Honors pre-</a:t>
            </a:r>
            <a:r>
              <a:rPr lang="en-US" smtClean="0"/>
              <a:t>calc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English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471160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/>
              <a:t>TOTAL OF 75 questions, 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45 </a:t>
            </a:r>
            <a:r>
              <a:rPr lang="en-US" altLang="en-US" sz="3400" dirty="0"/>
              <a:t>minutes</a:t>
            </a:r>
          </a:p>
          <a:p>
            <a:pPr marL="0" indent="0">
              <a:buNone/>
            </a:pPr>
            <a:r>
              <a:rPr lang="en-US" sz="3400" dirty="0" smtClean="0"/>
              <a:t>Usage and Mechanics </a:t>
            </a:r>
            <a:br>
              <a:rPr lang="en-US" sz="3400" dirty="0" smtClean="0"/>
            </a:br>
            <a:r>
              <a:rPr lang="en-US" sz="3400" dirty="0" smtClean="0"/>
              <a:t>(40 questions)</a:t>
            </a:r>
          </a:p>
          <a:p>
            <a:pPr lvl="1"/>
            <a:r>
              <a:rPr lang="en-US" sz="3400" dirty="0" smtClean="0"/>
              <a:t>Punctuation 10</a:t>
            </a:r>
          </a:p>
          <a:p>
            <a:pPr lvl="1"/>
            <a:r>
              <a:rPr lang="en-US" sz="3400" dirty="0" smtClean="0"/>
              <a:t>Grammar 12</a:t>
            </a:r>
          </a:p>
          <a:p>
            <a:pPr lvl="1"/>
            <a:r>
              <a:rPr lang="en-US" sz="3400" dirty="0" smtClean="0"/>
              <a:t>Sentence Structure 18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9480" y="3387566"/>
            <a:ext cx="454152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Rhetorical Skills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(</a:t>
            </a:r>
            <a:r>
              <a:rPr lang="en-US" sz="3400" dirty="0"/>
              <a:t>35 questions)</a:t>
            </a:r>
          </a:p>
          <a:p>
            <a:pPr lvl="1"/>
            <a:r>
              <a:rPr lang="en-US" sz="3400" i="1" dirty="0" smtClean="0"/>
              <a:t>- Writing </a:t>
            </a:r>
            <a:r>
              <a:rPr lang="en-US" sz="3400" i="1" dirty="0"/>
              <a:t>Strategy 12</a:t>
            </a:r>
          </a:p>
          <a:p>
            <a:pPr lvl="1"/>
            <a:r>
              <a:rPr lang="en-US" sz="3400" i="1" dirty="0" smtClean="0"/>
              <a:t>- Organization </a:t>
            </a:r>
            <a:r>
              <a:rPr lang="en-US" sz="3400" i="1" dirty="0"/>
              <a:t>11</a:t>
            </a:r>
          </a:p>
          <a:p>
            <a:pPr lvl="1"/>
            <a:r>
              <a:rPr lang="en-US" sz="3400" i="1" dirty="0" smtClean="0"/>
              <a:t>- Style </a:t>
            </a:r>
            <a:r>
              <a:rPr lang="en-US" sz="3400" i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1406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math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79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/>
              <a:t>TOTAL OF 60 questions, 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60 minutes</a:t>
            </a:r>
          </a:p>
          <a:p>
            <a:pPr marL="0" indent="0" fontAlgn="base">
              <a:buNone/>
            </a:pPr>
            <a:r>
              <a:rPr lang="en-US" sz="3400" i="1" dirty="0" smtClean="0"/>
              <a:t>Pre-algebra 14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Elementary </a:t>
            </a:r>
            <a:r>
              <a:rPr lang="en-US" sz="3400" i="1" dirty="0" smtClean="0"/>
              <a:t>algebra 10 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Intermediate </a:t>
            </a:r>
            <a:r>
              <a:rPr lang="en-US" sz="3400" i="1" dirty="0" smtClean="0"/>
              <a:t>algebra 9</a:t>
            </a:r>
            <a:endParaRPr lang="en-US" sz="3400" i="1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120" y="3245703"/>
            <a:ext cx="51358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400" i="1" dirty="0"/>
              <a:t>Coordinate </a:t>
            </a:r>
            <a:r>
              <a:rPr lang="en-US" sz="3400" i="1" dirty="0" smtClean="0"/>
              <a:t>geometry 9</a:t>
            </a:r>
            <a:endParaRPr lang="en-US" sz="3400" i="1" dirty="0"/>
          </a:p>
          <a:p>
            <a:pPr fontAlgn="base"/>
            <a:r>
              <a:rPr lang="en-US" sz="3400" i="1" dirty="0"/>
              <a:t>Plane </a:t>
            </a:r>
            <a:r>
              <a:rPr lang="en-US" sz="3400" i="1" dirty="0" smtClean="0"/>
              <a:t>geometry 14</a:t>
            </a:r>
            <a:endParaRPr lang="en-US" sz="3400" i="1" dirty="0"/>
          </a:p>
          <a:p>
            <a:pPr fontAlgn="base"/>
            <a:r>
              <a:rPr lang="en-US" sz="3400" i="1" dirty="0" smtClean="0"/>
              <a:t>Trigonometry 4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206969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reading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0720"/>
            <a:ext cx="9601200" cy="3916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400" dirty="0"/>
              <a:t>TOTAL OF 40 questions, 40 minutes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400" dirty="0" smtClean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Prose </a:t>
            </a: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fiction: novels, short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stories  10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Social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studies  10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None/>
            </a:pP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Humanities  10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None/>
            </a:pP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Natural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Science  10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1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science reasoning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070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/>
              <a:t>TOTAL OF 40 questions, 35 minutes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en-US" sz="3400" i="1" dirty="0" smtClean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Data representation (</a:t>
            </a: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graphs,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tables):	15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Research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summaries (experiments):	18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Conflicting viewpoints (</a:t>
            </a: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inconsistent </a:t>
            </a:r>
            <a:r>
              <a:rPr lang="en-US" altLang="en-US" sz="3400" i="1" dirty="0" smtClean="0">
                <a:solidFill>
                  <a:schemeClr val="tx1"/>
                </a:solidFill>
                <a:latin typeface="Arial" charset="0"/>
              </a:rPr>
              <a:t>hypotheses):  7</a:t>
            </a:r>
            <a:endParaRPr lang="en-US" altLang="en-US" sz="3400" i="1" dirty="0">
              <a:solidFill>
                <a:schemeClr val="tx1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3400" i="1" dirty="0">
                <a:solidFill>
                  <a:schemeClr val="tx1"/>
                </a:solidFill>
                <a:latin typeface="Arial" charset="0"/>
              </a:rPr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10027920" cy="12173318"/>
          </a:xfrm>
        </p:spPr>
      </p:pic>
    </p:spTree>
    <p:extLst>
      <p:ext uri="{BB962C8B-B14F-4D97-AF65-F5344CB8AC3E}">
        <p14:creationId xmlns:p14="http://schemas.microsoft.com/office/powerpoint/2010/main" val="1258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5315318"/>
            <a:ext cx="10027920" cy="12173318"/>
          </a:xfrm>
        </p:spPr>
      </p:pic>
    </p:spTree>
    <p:extLst>
      <p:ext uri="{BB962C8B-B14F-4D97-AF65-F5344CB8AC3E}">
        <p14:creationId xmlns:p14="http://schemas.microsoft.com/office/powerpoint/2010/main" val="34037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Directions before the Test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6" y="1691640"/>
            <a:ext cx="11919008" cy="4876799"/>
          </a:xfrm>
        </p:spPr>
      </p:pic>
    </p:spTree>
    <p:extLst>
      <p:ext uri="{BB962C8B-B14F-4D97-AF65-F5344CB8AC3E}">
        <p14:creationId xmlns:p14="http://schemas.microsoft.com/office/powerpoint/2010/main" val="19403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3" y="0"/>
            <a:ext cx="11804478" cy="6858000"/>
          </a:xfrm>
        </p:spPr>
      </p:pic>
    </p:spTree>
    <p:extLst>
      <p:ext uri="{BB962C8B-B14F-4D97-AF65-F5344CB8AC3E}">
        <p14:creationId xmlns:p14="http://schemas.microsoft.com/office/powerpoint/2010/main" val="1425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67116"/>
            <a:ext cx="9265920" cy="6790884"/>
          </a:xfrm>
        </p:spPr>
      </p:pic>
    </p:spTree>
    <p:extLst>
      <p:ext uri="{BB962C8B-B14F-4D97-AF65-F5344CB8AC3E}">
        <p14:creationId xmlns:p14="http://schemas.microsoft.com/office/powerpoint/2010/main" val="3397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33"/>
            <a:ext cx="12192000" cy="6262088"/>
          </a:xfrm>
        </p:spPr>
      </p:pic>
    </p:spTree>
    <p:extLst>
      <p:ext uri="{BB962C8B-B14F-4D97-AF65-F5344CB8AC3E}">
        <p14:creationId xmlns:p14="http://schemas.microsoft.com/office/powerpoint/2010/main" val="27203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6"/>
            <a:ext cx="9601200" cy="1138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39" y="818806"/>
            <a:ext cx="8475461" cy="60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Basic understanding of the ACT.</a:t>
            </a:r>
          </a:p>
          <a:p>
            <a:r>
              <a:rPr lang="en-US" sz="3400" dirty="0" smtClean="0"/>
              <a:t>How do they score the ACT? </a:t>
            </a:r>
          </a:p>
          <a:p>
            <a:r>
              <a:rPr lang="en-US" sz="3400" dirty="0" smtClean="0"/>
              <a:t>John Baylor Math Formulas and Tips</a:t>
            </a:r>
          </a:p>
          <a:p>
            <a:r>
              <a:rPr lang="en-US" sz="3400" dirty="0" smtClean="0"/>
              <a:t>Formula Sheet (before spring break… extra)</a:t>
            </a:r>
          </a:p>
          <a:p>
            <a:r>
              <a:rPr lang="en-US" sz="3400" dirty="0" smtClean="0"/>
              <a:t>Mini Test 1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400" dirty="0"/>
              <a:t>This test is used by colleges to predict students’ success in college courses.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5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types of questions are on the 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97768"/>
            <a:ext cx="9601200" cy="4660232"/>
          </a:xfrm>
        </p:spPr>
        <p:txBody>
          <a:bodyPr>
            <a:normAutofit/>
          </a:bodyPr>
          <a:lstStyle/>
          <a:p>
            <a:r>
              <a:rPr lang="en-US" altLang="en-US" sz="3400" dirty="0"/>
              <a:t>Based on subjects studied in high school</a:t>
            </a:r>
          </a:p>
          <a:p>
            <a:r>
              <a:rPr lang="en-US" altLang="en-US" sz="3400" dirty="0"/>
              <a:t>Emphasizes thinking skills</a:t>
            </a:r>
          </a:p>
          <a:p>
            <a:r>
              <a:rPr lang="en-US" altLang="en-US" sz="3400" dirty="0"/>
              <a:t>Does not ask you to recall facts or memorize information</a:t>
            </a:r>
          </a:p>
          <a:p>
            <a:r>
              <a:rPr lang="en-US" altLang="en-US" sz="3400" dirty="0"/>
              <a:t>Questions require students to solve problems, draw conclusions, make inferences, think analytically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8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long does the test take?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4421"/>
            <a:ext cx="9601200" cy="418297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3600" dirty="0"/>
              <a:t>The test takes 2 hours and 55 minutes to complete</a:t>
            </a:r>
          </a:p>
          <a:p>
            <a:pPr>
              <a:lnSpc>
                <a:spcPct val="90000"/>
              </a:lnSpc>
            </a:pPr>
            <a:r>
              <a:rPr lang="en-US" altLang="en-US" sz="13600" dirty="0"/>
              <a:t>It consists of 215 multiple-choice questions in 4 areas:</a:t>
            </a:r>
          </a:p>
          <a:p>
            <a:pPr lvl="1">
              <a:lnSpc>
                <a:spcPct val="90000"/>
              </a:lnSpc>
            </a:pPr>
            <a:r>
              <a:rPr lang="en-US" altLang="en-US" sz="13600" dirty="0"/>
              <a:t>English</a:t>
            </a:r>
          </a:p>
          <a:p>
            <a:pPr lvl="1">
              <a:lnSpc>
                <a:spcPct val="90000"/>
              </a:lnSpc>
            </a:pPr>
            <a:r>
              <a:rPr lang="en-US" altLang="en-US" sz="13600" dirty="0"/>
              <a:t>Math</a:t>
            </a:r>
          </a:p>
          <a:p>
            <a:pPr lvl="1">
              <a:lnSpc>
                <a:spcPct val="90000"/>
              </a:lnSpc>
            </a:pPr>
            <a:r>
              <a:rPr lang="en-US" altLang="en-US" sz="13600" dirty="0"/>
              <a:t>Reading </a:t>
            </a:r>
          </a:p>
          <a:p>
            <a:pPr lvl="1">
              <a:lnSpc>
                <a:spcPct val="90000"/>
              </a:lnSpc>
            </a:pPr>
            <a:r>
              <a:rPr lang="en-US" altLang="en-US" sz="13600" dirty="0"/>
              <a:t>Science reasoning</a:t>
            </a:r>
          </a:p>
          <a:p>
            <a:pPr lvl="1">
              <a:lnSpc>
                <a:spcPct val="90000"/>
              </a:lnSpc>
            </a:pPr>
            <a:r>
              <a:rPr lang="en-US" altLang="en-US" sz="13600" dirty="0"/>
              <a:t>OPTIONAL: 30-minute writing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the highest possible score?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36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You will receive a score for each section of the test and those will be averaged together.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454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 it </a:t>
            </a:r>
            <a:r>
              <a:rPr lang="en-US" altLang="en-US" dirty="0" smtClean="0"/>
              <a:t>okay to </a:t>
            </a:r>
            <a:r>
              <a:rPr lang="en-US" altLang="en-US" dirty="0"/>
              <a:t>guess?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400" dirty="0"/>
              <a:t>Your score on the test will be based on the number of questions that you answer correctly</a:t>
            </a:r>
          </a:p>
          <a:p>
            <a:r>
              <a:rPr lang="en-US" altLang="en-US" sz="3400" dirty="0"/>
              <a:t>THERE IS NO PENALTY FOR GUESSING!</a:t>
            </a:r>
          </a:p>
          <a:p>
            <a:r>
              <a:rPr lang="en-US" altLang="en-US" sz="3400" dirty="0"/>
              <a:t>Answer every question, even if you have to guess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5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May I use a calculator on the math portion of the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 it okay for me to assume you want the graphing calculator that we use in class?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r>
              <a:rPr lang="en-US" sz="3600" dirty="0" smtClean="0"/>
              <a:t>Otherwise they’ll give you the normal one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41309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15907</TotalTime>
  <Words>347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Crop</vt:lpstr>
      <vt:lpstr>Honors pre-calc</vt:lpstr>
      <vt:lpstr>Bell Work   </vt:lpstr>
      <vt:lpstr>ACT DAY 1</vt:lpstr>
      <vt:lpstr>ACT ASSESSMENT</vt:lpstr>
      <vt:lpstr>What types of questions are on the ACT?</vt:lpstr>
      <vt:lpstr>How long does the test take? </vt:lpstr>
      <vt:lpstr>What is the highest possible score? </vt:lpstr>
      <vt:lpstr>Is it okay to guess?</vt:lpstr>
      <vt:lpstr>May I use a calculator on the math portion of the test?</vt:lpstr>
      <vt:lpstr>How many questions are on the English test?</vt:lpstr>
      <vt:lpstr>How many questions are on the math test?</vt:lpstr>
      <vt:lpstr>How many questions are on the reading test?</vt:lpstr>
      <vt:lpstr>How many questions are on the science reasoning test?</vt:lpstr>
      <vt:lpstr>PowerPoint Presentation</vt:lpstr>
      <vt:lpstr>PowerPoint Presentation</vt:lpstr>
      <vt:lpstr>Read the Directions before the Test Day</vt:lpstr>
      <vt:lpstr>PowerPoint Presentation</vt:lpstr>
      <vt:lpstr>PowerPoint Presentation</vt:lpstr>
      <vt:lpstr>PowerPoint Presentation</vt:lpstr>
      <vt:lpstr>Mini Test 1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242</cp:revision>
  <cp:lastPrinted>2017-11-01T17:18:10Z</cp:lastPrinted>
  <dcterms:created xsi:type="dcterms:W3CDTF">2017-08-31T14:11:29Z</dcterms:created>
  <dcterms:modified xsi:type="dcterms:W3CDTF">2018-03-08T15:46:38Z</dcterms:modified>
</cp:coreProperties>
</file>