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9"/>
  </p:handoutMasterIdLst>
  <p:sldIdLst>
    <p:sldId id="263" r:id="rId2"/>
    <p:sldId id="296" r:id="rId3"/>
    <p:sldId id="297" r:id="rId4"/>
    <p:sldId id="282" r:id="rId5"/>
    <p:sldId id="283" r:id="rId6"/>
    <p:sldId id="284" r:id="rId7"/>
    <p:sldId id="288" r:id="rId8"/>
    <p:sldId id="285" r:id="rId9"/>
    <p:sldId id="289" r:id="rId10"/>
    <p:sldId id="286" r:id="rId11"/>
    <p:sldId id="287" r:id="rId12"/>
    <p:sldId id="295" r:id="rId13"/>
    <p:sldId id="293" r:id="rId14"/>
    <p:sldId id="291" r:id="rId15"/>
    <p:sldId id="290" r:id="rId16"/>
    <p:sldId id="292" r:id="rId17"/>
    <p:sldId id="294" r:id="rId1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4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n-US" smtClean="0"/>
              <a:t>&amp;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" y="936395"/>
            <a:ext cx="11789238" cy="28966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2947" y="320842"/>
            <a:ext cx="48301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Reading Abbreviated Test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1636295" y="3994483"/>
            <a:ext cx="104096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reading through these directions as a class. You will be told you have </a:t>
            </a:r>
            <a:r>
              <a:rPr lang="en-US" sz="3000" b="1" i="1" u="sng" dirty="0" smtClean="0"/>
              <a:t>10 minutes </a:t>
            </a:r>
            <a:r>
              <a:rPr lang="en-US" sz="3000" dirty="0" smtClean="0"/>
              <a:t>to complete the </a:t>
            </a:r>
            <a:r>
              <a:rPr lang="en-US" sz="3000" b="1" i="1" u="sng" dirty="0" smtClean="0"/>
              <a:t>11 questions</a:t>
            </a:r>
            <a:r>
              <a:rPr lang="en-US" sz="3000" dirty="0" smtClean="0"/>
              <a:t>. </a:t>
            </a:r>
          </a:p>
          <a:p>
            <a:r>
              <a:rPr lang="en-US" sz="3000" dirty="0" smtClean="0"/>
              <a:t>If you finish early, do not work ahead, and do not go back go previous sections. Spend any extra time reviewing your answers for this section.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1542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743890"/>
            <a:ext cx="9047746" cy="33540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8569" y="128337"/>
            <a:ext cx="47734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Science Abbreviated Test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267200"/>
            <a:ext cx="108267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reading through these directions as a class. You will be told you have </a:t>
            </a:r>
            <a:r>
              <a:rPr lang="en-US" sz="3000" b="1" i="1" u="sng" dirty="0" smtClean="0"/>
              <a:t>10 minutes </a:t>
            </a:r>
            <a:r>
              <a:rPr lang="en-US" sz="3000" dirty="0" smtClean="0"/>
              <a:t>to complete the </a:t>
            </a:r>
            <a:r>
              <a:rPr lang="en-US" sz="3000" b="1" i="1" u="sng" dirty="0" smtClean="0"/>
              <a:t>10 questions</a:t>
            </a:r>
            <a:r>
              <a:rPr lang="en-US" sz="3000" dirty="0" smtClean="0"/>
              <a:t>. </a:t>
            </a:r>
          </a:p>
          <a:p>
            <a:r>
              <a:rPr lang="en-US" sz="3000" dirty="0" smtClean="0"/>
              <a:t>If you finish early, do not work ahead, and do not go back go previous sections. Spend any extra time reviewing your answers for this section.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6349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Up…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Take 10-12 minutes to go back and review your work… </a:t>
            </a:r>
          </a:p>
          <a:p>
            <a:r>
              <a:rPr lang="en-US" sz="3400" dirty="0" smtClean="0"/>
              <a:t>This won’t be allowed on the ACT, but as we practice I want you to try and catch your own mistakes, and/or finish the practice problems before we check them in class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4557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6621"/>
            <a:ext cx="9601200" cy="1485900"/>
          </a:xfrm>
        </p:spPr>
        <p:txBody>
          <a:bodyPr/>
          <a:lstStyle/>
          <a:p>
            <a:r>
              <a:rPr lang="en-US" dirty="0" smtClean="0"/>
              <a:t>Grading your Abbreviated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7747"/>
            <a:ext cx="9601200" cy="5430253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Be honest with yourself and go through your test and mark the problems you got correct, and the problems you got wrong. </a:t>
            </a:r>
          </a:p>
          <a:p>
            <a:r>
              <a:rPr lang="en-US" sz="3400" dirty="0" smtClean="0"/>
              <a:t>You are going to grow more, and score higher on the test that counts if you are honest with yourself now so please do not feel the need to cheat. </a:t>
            </a:r>
          </a:p>
          <a:p>
            <a:pPr lvl="1"/>
            <a:r>
              <a:rPr lang="en-US" sz="3400" dirty="0" smtClean="0"/>
              <a:t>If you miss them all, it doesn’t matter, we’ll be able to fix the small issues and move on before the actual test!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539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over the following example of the Writing part of the ACT…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35642"/>
          </a:xfrm>
        </p:spPr>
        <p:txBody>
          <a:bodyPr>
            <a:normAutofit/>
          </a:bodyPr>
          <a:lstStyle/>
          <a:p>
            <a:r>
              <a:rPr lang="en-US" sz="3400" dirty="0"/>
              <a:t>We won’t actually ‘test’ on this today, but just so you can have an example of what the writing portion will look like… feel free to take a picture and think about how you would answer this prompt. </a:t>
            </a:r>
          </a:p>
          <a:p>
            <a:endParaRPr lang="en-US" sz="3400" dirty="0"/>
          </a:p>
          <a:p>
            <a:r>
              <a:rPr lang="en-US" sz="3400" dirty="0"/>
              <a:t>The first slide gives you the set up, and the second one asks you to start writing. </a:t>
            </a:r>
          </a:p>
        </p:txBody>
      </p:sp>
    </p:spTree>
    <p:extLst>
      <p:ext uri="{BB962C8B-B14F-4D97-AF65-F5344CB8AC3E}">
        <p14:creationId xmlns:p14="http://schemas.microsoft.com/office/powerpoint/2010/main" val="716383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2" y="0"/>
            <a:ext cx="9005455" cy="685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84" y="1267326"/>
            <a:ext cx="10482656" cy="46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2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Homework/In class </a:t>
            </a:r>
            <a:r>
              <a:rPr lang="en-US" smtClean="0"/>
              <a:t>work 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09011"/>
            <a:ext cx="9601200" cy="3958389"/>
          </a:xfrm>
        </p:spPr>
        <p:txBody>
          <a:bodyPr>
            <a:noAutofit/>
          </a:bodyPr>
          <a:lstStyle/>
          <a:p>
            <a:r>
              <a:rPr lang="en-US" sz="3400" dirty="0" smtClean="0"/>
              <a:t>Attempt Mini Test 3</a:t>
            </a:r>
          </a:p>
          <a:p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Set a timer for yourself for 10 minutes and try to get all 10 problems done</a:t>
            </a:r>
          </a:p>
          <a:p>
            <a:pPr marL="0" indent="0">
              <a:buNone/>
            </a:pPr>
            <a:r>
              <a:rPr lang="en-US" sz="3400" dirty="0" smtClean="0"/>
              <a:t>-- OR --</a:t>
            </a:r>
          </a:p>
          <a:p>
            <a:pPr marL="0" indent="0">
              <a:buNone/>
            </a:pPr>
            <a:r>
              <a:rPr lang="en-US" sz="3400" dirty="0" smtClean="0"/>
              <a:t>Set a timer and work through all the problems until you are complete and see how long it took you.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48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404" y="445168"/>
            <a:ext cx="9601200" cy="1485900"/>
          </a:xfrm>
        </p:spPr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04" y="1428750"/>
            <a:ext cx="10921006" cy="5273724"/>
          </a:xfrm>
        </p:spPr>
      </p:pic>
    </p:spTree>
    <p:extLst>
      <p:ext uri="{BB962C8B-B14F-4D97-AF65-F5344CB8AC3E}">
        <p14:creationId xmlns:p14="http://schemas.microsoft.com/office/powerpoint/2010/main" val="27447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 Answer: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 smtClean="0"/>
              <a:t>A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How many ways can work this problem and get the same answer? 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2200" dirty="0" smtClean="0"/>
              <a:t>Hint: Distribute then combine like terms… Combine like terms then distribute. </a:t>
            </a:r>
            <a:br>
              <a:rPr lang="en-US" sz="2200" dirty="0" smtClean="0"/>
            </a:br>
            <a:r>
              <a:rPr lang="en-US" sz="2200" dirty="0" smtClean="0"/>
              <a:t>         Anything else? Which seems easier for you? Why?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2598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Abbreviated Test</a:t>
            </a:r>
          </a:p>
          <a:p>
            <a:pPr lvl="1"/>
            <a:r>
              <a:rPr lang="en-US" sz="3400" dirty="0" smtClean="0"/>
              <a:t>All 4 test taking</a:t>
            </a:r>
          </a:p>
          <a:p>
            <a:pPr lvl="1"/>
            <a:endParaRPr lang="en-US" sz="3400" dirty="0" smtClean="0"/>
          </a:p>
          <a:p>
            <a:r>
              <a:rPr lang="en-US" sz="3400" dirty="0" smtClean="0"/>
              <a:t>Mini Math Test 3</a:t>
            </a:r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9003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Abbreviated Test Pacing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481" y="1645921"/>
            <a:ext cx="11018520" cy="4931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Times for the abbreviated test today are approximate to stay consistent with the actual ACT Test.</a:t>
            </a:r>
          </a:p>
          <a:p>
            <a:pPr marL="0" indent="0">
              <a:buNone/>
            </a:pPr>
            <a:r>
              <a:rPr lang="en-US" sz="3400" dirty="0" smtClean="0"/>
              <a:t>Your teacher will give you a warning at </a:t>
            </a:r>
            <a:r>
              <a:rPr lang="en-US" sz="3400" i="1" u="sng" dirty="0" smtClean="0"/>
              <a:t>1 minute remaining</a:t>
            </a:r>
            <a:r>
              <a:rPr lang="en-US" sz="3400" dirty="0" smtClean="0"/>
              <a:t>!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English 	(10 minutes 15 questions)</a:t>
            </a:r>
          </a:p>
          <a:p>
            <a:pPr marL="0" indent="0">
              <a:buNone/>
            </a:pPr>
            <a:r>
              <a:rPr lang="en-US" sz="3400" dirty="0" smtClean="0"/>
              <a:t>Math 	(15 minutes 15 questions)</a:t>
            </a:r>
          </a:p>
          <a:p>
            <a:pPr marL="0" indent="0">
              <a:buNone/>
            </a:pPr>
            <a:r>
              <a:rPr lang="en-US" sz="3400" dirty="0" smtClean="0"/>
              <a:t>Reading	(10 minutes 11 questions)</a:t>
            </a:r>
          </a:p>
          <a:p>
            <a:pPr marL="0" indent="0">
              <a:buNone/>
            </a:pPr>
            <a:r>
              <a:rPr lang="en-US" sz="3400" dirty="0" smtClean="0"/>
              <a:t>Science 	(10 minutes 10 questions)</a:t>
            </a:r>
          </a:p>
        </p:txBody>
      </p:sp>
    </p:spTree>
    <p:extLst>
      <p:ext uri="{BB962C8B-B14F-4D97-AF65-F5344CB8AC3E}">
        <p14:creationId xmlns:p14="http://schemas.microsoft.com/office/powerpoint/2010/main" val="130371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477253"/>
            <a:ext cx="9601200" cy="1485900"/>
          </a:xfrm>
        </p:spPr>
        <p:txBody>
          <a:bodyPr/>
          <a:lstStyle/>
          <a:p>
            <a:r>
              <a:rPr lang="en-US" dirty="0" smtClean="0"/>
              <a:t>Directions for Today.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21" y="1427747"/>
            <a:ext cx="11421979" cy="5229727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Be honest with yourself. This is not graded, Do your best!</a:t>
            </a:r>
          </a:p>
          <a:p>
            <a:pPr lvl="1"/>
            <a:r>
              <a:rPr lang="en-US" sz="3400" dirty="0" smtClean="0"/>
              <a:t>Yes, the answers are on the last page… if you are worried you’ll check… tear the page off when you get it and put it out of sight. </a:t>
            </a:r>
            <a:endParaRPr lang="en-US" sz="3400" dirty="0"/>
          </a:p>
          <a:p>
            <a:pPr lvl="2"/>
            <a:r>
              <a:rPr lang="en-US" sz="3200" dirty="0" smtClean="0"/>
              <a:t>Cheating on this now won’t help you later!</a:t>
            </a:r>
          </a:p>
          <a:p>
            <a:r>
              <a:rPr lang="en-US" sz="3400" dirty="0" smtClean="0"/>
              <a:t>Please do not go past the </a:t>
            </a:r>
            <a:r>
              <a:rPr lang="en-US" sz="3400" b="1" dirty="0" smtClean="0"/>
              <a:t>END OF TEST {#} </a:t>
            </a:r>
            <a:r>
              <a:rPr lang="en-US" sz="3400" dirty="0" smtClean="0"/>
              <a:t>page until told to do so to better prepare you for the ACT.</a:t>
            </a:r>
          </a:p>
          <a:p>
            <a:pPr lvl="1"/>
            <a:r>
              <a:rPr lang="en-US" sz="3400" dirty="0" smtClean="0"/>
              <a:t>If you finish a section early go back and check over your work from that test.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7904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2244" y="144379"/>
            <a:ext cx="465486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English Abbreviated Test</a:t>
            </a:r>
            <a:endParaRPr lang="en-US" sz="3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866" y="0"/>
            <a:ext cx="6368717" cy="3557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866" y="3557618"/>
            <a:ext cx="6265134" cy="33003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8743" y="1778809"/>
            <a:ext cx="4764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reading through these directions as a 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lass. You will be told you have </a:t>
            </a:r>
            <a:r>
              <a:rPr lang="en-US" sz="3000" b="1" i="1" u="sng" dirty="0" smtClean="0"/>
              <a:t>10 minutes </a:t>
            </a:r>
            <a:r>
              <a:rPr lang="en-US" sz="3000" dirty="0" smtClean="0"/>
              <a:t>to complete the </a:t>
            </a:r>
            <a:r>
              <a:rPr lang="en-US" sz="3000" b="1" u="sng" dirty="0" smtClean="0"/>
              <a:t>15 questions</a:t>
            </a:r>
            <a:r>
              <a:rPr lang="en-US" sz="3000" dirty="0" smtClean="0"/>
              <a:t>. </a:t>
            </a:r>
          </a:p>
          <a:p>
            <a:r>
              <a:rPr lang="en-US" sz="3000" dirty="0" smtClean="0"/>
              <a:t>If you finish early, do not work ahead. Spend any extra time reviewing your answers for this section.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296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2947" y="320842"/>
            <a:ext cx="42813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Math Abbreviated Test</a:t>
            </a:r>
            <a:endParaRPr lang="en-US" sz="3400" dirty="0"/>
          </a:p>
        </p:txBody>
      </p:sp>
      <p:sp>
        <p:nvSpPr>
          <p:cNvPr id="6" name="TextBox 5"/>
          <p:cNvSpPr txBox="1"/>
          <p:nvPr/>
        </p:nvSpPr>
        <p:spPr>
          <a:xfrm>
            <a:off x="1058743" y="1474009"/>
            <a:ext cx="47645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reading through these directions as a 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lass. You will be told you have 15 minutes to complete the 15 questions. </a:t>
            </a:r>
          </a:p>
          <a:p>
            <a:r>
              <a:rPr lang="en-US" sz="3000" dirty="0" smtClean="0"/>
              <a:t>If you finish early, do not work ahead, and do not go back go previous sections. Spend any extra time reviewing your answers for this section.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83" y="3513221"/>
            <a:ext cx="6368717" cy="2742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83" y="786063"/>
            <a:ext cx="6340062" cy="27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12758"/>
            <a:ext cx="9601200" cy="5045242"/>
          </a:xfrm>
        </p:spPr>
        <p:txBody>
          <a:bodyPr>
            <a:normAutofit/>
          </a:bodyPr>
          <a:lstStyle/>
          <a:p>
            <a:r>
              <a:rPr lang="en-US" sz="3400" dirty="0"/>
              <a:t>Take a 3 – 5 minute break to collect your thoughts before moving on to the last 2 sections</a:t>
            </a:r>
            <a:r>
              <a:rPr lang="en-US" sz="3400" dirty="0" smtClean="0"/>
              <a:t>.</a:t>
            </a:r>
          </a:p>
          <a:p>
            <a:endParaRPr lang="en-US" sz="3400" dirty="0"/>
          </a:p>
          <a:p>
            <a:r>
              <a:rPr lang="en-US" sz="3400" dirty="0" smtClean="0"/>
              <a:t>During the actual ACT this will be your chance to go to the restroom and get a drink. </a:t>
            </a:r>
          </a:p>
          <a:p>
            <a:pPr lvl="1"/>
            <a:r>
              <a:rPr lang="en-US" sz="3400" dirty="0" smtClean="0"/>
              <a:t>There won’t be time today since this is a shorter test. 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284441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15970</TotalTime>
  <Words>711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Crop</vt:lpstr>
      <vt:lpstr>Pre-calc &amp; trig</vt:lpstr>
      <vt:lpstr>Bell Work</vt:lpstr>
      <vt:lpstr>Bell Work Answer: </vt:lpstr>
      <vt:lpstr>ACT DAY 3</vt:lpstr>
      <vt:lpstr>Abbreviated Test Pacing </vt:lpstr>
      <vt:lpstr>Directions for Today. </vt:lpstr>
      <vt:lpstr>PowerPoint Presentation</vt:lpstr>
      <vt:lpstr>PowerPoint Presentation</vt:lpstr>
      <vt:lpstr>Break</vt:lpstr>
      <vt:lpstr>PowerPoint Presentation</vt:lpstr>
      <vt:lpstr>PowerPoint Presentation</vt:lpstr>
      <vt:lpstr>Catch Up… </vt:lpstr>
      <vt:lpstr>Grading your Abbreviated Test</vt:lpstr>
      <vt:lpstr>Look over the following example of the Writing part of the ACT…</vt:lpstr>
      <vt:lpstr>PowerPoint Presentation</vt:lpstr>
      <vt:lpstr>PowerPoint Presentation</vt:lpstr>
      <vt:lpstr>Homework/In class work 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252</cp:revision>
  <cp:lastPrinted>2018-03-22T19:22:15Z</cp:lastPrinted>
  <dcterms:created xsi:type="dcterms:W3CDTF">2017-08-31T14:11:29Z</dcterms:created>
  <dcterms:modified xsi:type="dcterms:W3CDTF">2018-03-22T19:26:34Z</dcterms:modified>
</cp:coreProperties>
</file>