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56" r:id="rId3"/>
    <p:sldId id="287" r:id="rId4"/>
    <p:sldId id="305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71699"/>
                <a:ext cx="9182559" cy="27236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4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71699"/>
                <a:ext cx="9182559" cy="27236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698762"/>
            <a:ext cx="9601200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Example. Simplify. Then evaluate the following.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4743" y="2286000"/>
                <a:ext cx="11437257" cy="1371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+5)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743" y="2286000"/>
                <a:ext cx="11437257" cy="1371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07404" y="5376592"/>
                <a:ext cx="3494162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00+11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2(10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04" y="5376592"/>
                <a:ext cx="3494162" cy="871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49286" y="5375641"/>
                <a:ext cx="3938514" cy="1148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0+11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2(10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286" y="5375641"/>
                <a:ext cx="3938514" cy="11481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4743" y="5376909"/>
                <a:ext cx="3236688" cy="871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100+11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2(100)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43" y="5376909"/>
                <a:ext cx="3236688" cy="8711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6171" y="3771900"/>
                <a:ext cx="10036629" cy="760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3771900"/>
                <a:ext cx="10036629" cy="7607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6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Could we apply this to a limit as it approaches infinity?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2641599"/>
                <a:ext cx="9296400" cy="1839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𝐥𝐢𝐦</m:t>
                          </m:r>
                        </m:e>
                        <m:lim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den>
                      </m:f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41599"/>
                <a:ext cx="9296400" cy="1839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71600" y="5174343"/>
            <a:ext cx="5987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Does this hold up with what we were noticing as our n value got larger?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996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Time...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5689601" cy="12119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896 # 5−11, 13, 16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5689601" cy="12119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Page 887 # 9, 13, 17, 23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Do we need to talk more about the notes?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12.5 The Area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Objective: To find limits of summations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00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Summations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1029" y="2286000"/>
                <a:ext cx="5101771" cy="3581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cn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029" y="2286000"/>
                <a:ext cx="5101771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7081" y="2286000"/>
                <a:ext cx="2937022" cy="1352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81" y="2286000"/>
                <a:ext cx="2937022" cy="1352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7081" y="4514722"/>
                <a:ext cx="3478132" cy="1352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81" y="4514722"/>
                <a:ext cx="3478132" cy="13526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8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Summations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1029" y="2286000"/>
                <a:ext cx="9245600" cy="3581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nary>
                            <m:naryPr>
                              <m:chr m:val="∑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029" y="2286000"/>
                <a:ext cx="9245600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415143" cy="15094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415143" cy="150948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25548" y="2171700"/>
                <a:ext cx="935513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48" y="2171700"/>
                <a:ext cx="935513" cy="13036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4906089"/>
                <a:ext cx="1109663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06089"/>
                <a:ext cx="1109663" cy="13036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525548" y="4906089"/>
                <a:ext cx="1308435" cy="13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48" y="4906089"/>
                <a:ext cx="1308435" cy="13036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(solutions)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135086" cy="15094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5=5∗10=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135086" cy="150948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25548" y="2171700"/>
                <a:ext cx="3672223" cy="1135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48" y="2171700"/>
                <a:ext cx="3672223" cy="11358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71600" y="4906089"/>
                <a:ext cx="5382371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+1)(2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(8)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𝟐𝟎𝟒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06089"/>
                <a:ext cx="5382371" cy="1130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136780" y="4906089"/>
                <a:ext cx="5055220" cy="1130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=6084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80" y="4906089"/>
                <a:ext cx="5055220" cy="1130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36780" y="6277820"/>
                <a:ext cx="2689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7(6084)=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𝟒𝟐𝟓𝟖𝟖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80" y="6277820"/>
                <a:ext cx="268958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 Simplify. Then evaluate the following.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2068286" cy="12119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2068286" cy="12119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43227" y="4695853"/>
                <a:ext cx="1156983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27" y="4695853"/>
                <a:ext cx="1156983" cy="871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54828" y="4695853"/>
                <a:ext cx="1290033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828" y="4695853"/>
                <a:ext cx="1290033" cy="871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4673860"/>
                <a:ext cx="1071832" cy="870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73860"/>
                <a:ext cx="1071832" cy="8705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3882</TotalTime>
  <Words>117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Crop</vt:lpstr>
      <vt:lpstr>Bell Work</vt:lpstr>
      <vt:lpstr>Pre-calc trig</vt:lpstr>
      <vt:lpstr>From Last Time</vt:lpstr>
      <vt:lpstr>12.5 The Area Problem </vt:lpstr>
      <vt:lpstr>Limits of Summations</vt:lpstr>
      <vt:lpstr>Limits of Summations</vt:lpstr>
      <vt:lpstr>Examples</vt:lpstr>
      <vt:lpstr>Examples (solutions)</vt:lpstr>
      <vt:lpstr>Example. Simplify. Then evaluate the following. </vt:lpstr>
      <vt:lpstr>Example. Simplify. Then evaluate the following. </vt:lpstr>
      <vt:lpstr>Extra: Could we apply this to a limit as it approaches infinity? </vt:lpstr>
      <vt:lpstr>For Next Time...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127</cp:revision>
  <dcterms:created xsi:type="dcterms:W3CDTF">2017-08-21T18:28:24Z</dcterms:created>
  <dcterms:modified xsi:type="dcterms:W3CDTF">2018-04-30T15:36:01Z</dcterms:modified>
</cp:coreProperties>
</file>