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3" r:id="rId3"/>
    <p:sldId id="304" r:id="rId4"/>
    <p:sldId id="30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Last Time</a:t>
            </a:r>
            <a:r>
              <a:rPr lang="en-US" dirty="0" smtClean="0"/>
              <a:t>...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6516915" cy="12119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896 # 5−11, 13, 16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6516915" cy="121194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2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85" y="860997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 for the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885" y="1603947"/>
            <a:ext cx="10820400" cy="4563256"/>
          </a:xfrm>
        </p:spPr>
        <p:txBody>
          <a:bodyPr>
            <a:noAutofit/>
          </a:bodyPr>
          <a:lstStyle/>
          <a:p>
            <a:r>
              <a:rPr lang="en-US" sz="3000" dirty="0" smtClean="0"/>
              <a:t>Evaluate limit as x approaches a constant </a:t>
            </a:r>
          </a:p>
          <a:p>
            <a:pPr lvl="1"/>
            <a:r>
              <a:rPr lang="en-US" sz="3000" dirty="0"/>
              <a:t>D</a:t>
            </a:r>
            <a:r>
              <a:rPr lang="en-US" sz="3000" dirty="0" smtClean="0"/>
              <a:t>oes it exist, left and right, what is it?</a:t>
            </a:r>
          </a:p>
          <a:p>
            <a:r>
              <a:rPr lang="en-US" sz="3000" dirty="0" smtClean="0"/>
              <a:t>Find derivative of a cubic</a:t>
            </a:r>
          </a:p>
          <a:p>
            <a:r>
              <a:rPr lang="en-US" sz="3000" dirty="0" smtClean="0"/>
              <a:t>Find derivative of a quadratic</a:t>
            </a:r>
          </a:p>
          <a:p>
            <a:pPr lvl="1"/>
            <a:r>
              <a:rPr lang="en-US" sz="3000" dirty="0" smtClean="0"/>
              <a:t>Both methods (with and without ‘h’)</a:t>
            </a:r>
          </a:p>
          <a:p>
            <a:r>
              <a:rPr lang="en-US" sz="3000" dirty="0" smtClean="0"/>
              <a:t>Write the equation of a line tangent to f(x) through a given point</a:t>
            </a:r>
          </a:p>
          <a:p>
            <a:r>
              <a:rPr lang="en-US" sz="3000" dirty="0" smtClean="0"/>
              <a:t>Evaluate limit as x approaches infinity</a:t>
            </a:r>
          </a:p>
          <a:p>
            <a:r>
              <a:rPr lang="en-US" sz="3000" dirty="0" smtClean="0"/>
              <a:t>Evaluate summation </a:t>
            </a:r>
          </a:p>
        </p:txBody>
      </p:sp>
    </p:spTree>
    <p:extLst>
      <p:ext uri="{BB962C8B-B14F-4D97-AF65-F5344CB8AC3E}">
        <p14:creationId xmlns:p14="http://schemas.microsoft.com/office/powerpoint/2010/main" val="380166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862" y="266074"/>
            <a:ext cx="7862341" cy="632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i="1" u="sng" dirty="0" smtClean="0"/>
              <a:t>Page 900 – 902 </a:t>
            </a:r>
          </a:p>
          <a:p>
            <a:pPr marL="0" indent="0">
              <a:buNone/>
            </a:pPr>
            <a:r>
              <a:rPr lang="en-US" sz="3000" dirty="0" smtClean="0"/>
              <a:t>#1–8  (find/estimate limits)</a:t>
            </a:r>
          </a:p>
          <a:p>
            <a:pPr marL="0" indent="0">
              <a:buNone/>
            </a:pPr>
            <a:r>
              <a:rPr lang="en-US" sz="3000" dirty="0" smtClean="0"/>
              <a:t>#11–36 (evaluate limits)</a:t>
            </a:r>
          </a:p>
          <a:p>
            <a:pPr marL="0" indent="0">
              <a:buNone/>
            </a:pPr>
            <a:r>
              <a:rPr lang="en-US" sz="3000" dirty="0" smtClean="0"/>
              <a:t>#45–50 (evaluate limits from left/right)</a:t>
            </a:r>
          </a:p>
          <a:p>
            <a:pPr marL="0" indent="0">
              <a:buNone/>
            </a:pPr>
            <a:r>
              <a:rPr lang="en-US" sz="3000" dirty="0" smtClean="0"/>
              <a:t>#53–56 (evaluate limits with “h”) </a:t>
            </a:r>
          </a:p>
          <a:p>
            <a:pPr marL="0" indent="0">
              <a:buNone/>
            </a:pPr>
            <a:r>
              <a:rPr lang="en-US" sz="3000" dirty="0" smtClean="0"/>
              <a:t>#69–74 (find derivative)</a:t>
            </a:r>
          </a:p>
          <a:p>
            <a:pPr marL="0" indent="0">
              <a:buNone/>
            </a:pPr>
            <a:r>
              <a:rPr lang="en-US" sz="3000" dirty="0" smtClean="0"/>
              <a:t>#81–82 (write equation of tangent)</a:t>
            </a:r>
          </a:p>
          <a:p>
            <a:pPr marL="0" indent="0">
              <a:buNone/>
            </a:pPr>
            <a:r>
              <a:rPr lang="en-US" sz="3000" dirty="0" smtClean="0"/>
              <a:t>#83–90 (evaluate limit as approaches infinity)</a:t>
            </a:r>
          </a:p>
          <a:p>
            <a:pPr marL="0" indent="0">
              <a:buNone/>
            </a:pPr>
            <a:r>
              <a:rPr lang="en-US" sz="3000" dirty="0" smtClean="0"/>
              <a:t>#93–94 (summation) </a:t>
            </a:r>
          </a:p>
          <a:p>
            <a:pPr marL="0" indent="0">
              <a:buNone/>
            </a:pPr>
            <a:r>
              <a:rPr lang="en-US" sz="3000" b="1" i="1" u="sng" dirty="0" smtClean="0"/>
              <a:t>Page 905</a:t>
            </a:r>
            <a:endParaRPr lang="en-US" sz="3000" b="1" i="1" u="sng" dirty="0"/>
          </a:p>
          <a:p>
            <a:pPr marL="0" indent="0">
              <a:buNone/>
            </a:pPr>
            <a:r>
              <a:rPr lang="en-US" sz="3000" dirty="0" smtClean="0"/>
              <a:t>#45–47 (summation)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151559" y="3075056"/>
            <a:ext cx="4338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Review Assignment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62102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3818</TotalTime>
  <Words>154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Cambria Math</vt:lpstr>
      <vt:lpstr>Franklin Gothic Book</vt:lpstr>
      <vt:lpstr>Crop</vt:lpstr>
      <vt:lpstr>Pre-calc trig</vt:lpstr>
      <vt:lpstr>For Last Time... </vt:lpstr>
      <vt:lpstr>Things to Study for the Test </vt:lpstr>
      <vt:lpstr>PowerPoint Presentation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124</cp:revision>
  <dcterms:created xsi:type="dcterms:W3CDTF">2017-08-21T18:28:24Z</dcterms:created>
  <dcterms:modified xsi:type="dcterms:W3CDTF">2018-04-27T19:22:16Z</dcterms:modified>
</cp:coreProperties>
</file>