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8" autoAdjust="0"/>
    <p:restoredTop sz="94660"/>
  </p:normalViewPr>
  <p:slideViewPr>
    <p:cSldViewPr snapToGrid="0">
      <p:cViewPr varScale="1">
        <p:scale>
          <a:sx n="87" d="100"/>
          <a:sy n="87" d="100"/>
        </p:scale>
        <p:origin x="68" y="35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Pre-</a:t>
            </a:r>
            <a:r>
              <a:rPr lang="en-US" dirty="0" err="1" smtClean="0"/>
              <a:t>calc</a:t>
            </a:r>
            <a:r>
              <a:rPr lang="en-US" dirty="0" smtClean="0"/>
              <a:t> trig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Day 39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792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Review Assignment(s)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311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61257"/>
            <a:ext cx="9601200" cy="84182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Chapter 1 Functions and Their Graphs	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892628"/>
            <a:ext cx="10348686" cy="3581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u="sng" dirty="0"/>
              <a:t>Level 2</a:t>
            </a:r>
            <a:endParaRPr lang="en-US" sz="3200" dirty="0"/>
          </a:p>
          <a:p>
            <a:pPr marL="0" indent="0">
              <a:buNone/>
            </a:pPr>
            <a:r>
              <a:rPr lang="en-US" sz="3200" dirty="0"/>
              <a:t>Find Domain and Range (2 problems)</a:t>
            </a:r>
            <a:br>
              <a:rPr lang="en-US" sz="3200" dirty="0"/>
            </a:br>
            <a:r>
              <a:rPr lang="en-US" sz="3200" dirty="0"/>
              <a:t>Given f(x) and g(x) Evaluate (4 problems</a:t>
            </a:r>
            <a:r>
              <a:rPr lang="en-US" sz="3200" dirty="0" smtClean="0"/>
              <a:t>)</a:t>
            </a:r>
            <a:br>
              <a:rPr lang="en-US" sz="3200" dirty="0" smtClean="0"/>
            </a:br>
            <a:endParaRPr lang="en-US" sz="3200" dirty="0"/>
          </a:p>
          <a:p>
            <a:pPr marL="0" indent="0">
              <a:buNone/>
            </a:pPr>
            <a:r>
              <a:rPr lang="en-US" sz="3200" u="sng" dirty="0"/>
              <a:t>Level 3</a:t>
            </a:r>
            <a:endParaRPr lang="en-US" sz="3200" dirty="0"/>
          </a:p>
          <a:p>
            <a:pPr marL="0" indent="0">
              <a:buNone/>
            </a:pPr>
            <a:r>
              <a:rPr lang="en-US" sz="3200" dirty="0"/>
              <a:t>Evaluate composition function from table (1 problem)</a:t>
            </a:r>
            <a:br>
              <a:rPr lang="en-US" sz="3200" dirty="0"/>
            </a:br>
            <a:r>
              <a:rPr lang="en-US" sz="3200" dirty="0"/>
              <a:t>Evaluate composition problem </a:t>
            </a:r>
            <a:r>
              <a:rPr lang="en-US" sz="3200" dirty="0" smtClean="0"/>
              <a:t>given </a:t>
            </a:r>
            <a:r>
              <a:rPr lang="en-US" sz="3200" dirty="0"/>
              <a:t>functions (1 problem)</a:t>
            </a:r>
            <a:br>
              <a:rPr lang="en-US" sz="3200" dirty="0"/>
            </a:br>
            <a:r>
              <a:rPr lang="en-US" sz="3200" dirty="0"/>
              <a:t>Find inverse (1 problem</a:t>
            </a:r>
            <a:r>
              <a:rPr lang="en-US" sz="3200" dirty="0" smtClean="0"/>
              <a:t>)</a:t>
            </a:r>
            <a:br>
              <a:rPr lang="en-US" sz="3200" dirty="0" smtClean="0"/>
            </a:br>
            <a:endParaRPr lang="en-US" sz="3200" dirty="0"/>
          </a:p>
          <a:p>
            <a:pPr marL="0" indent="0">
              <a:buNone/>
            </a:pPr>
            <a:r>
              <a:rPr lang="en-US" sz="3200" u="sng" dirty="0"/>
              <a:t>Level 4</a:t>
            </a:r>
            <a:endParaRPr lang="en-US" sz="3200" dirty="0"/>
          </a:p>
          <a:p>
            <a:pPr marL="0" indent="0">
              <a:buNone/>
            </a:pPr>
            <a:r>
              <a:rPr lang="en-US" sz="3200" dirty="0"/>
              <a:t>Write, solve, and interpret an equation (1 problem)</a:t>
            </a:r>
            <a:r>
              <a:rPr lang="en-US" sz="3200" b="1" dirty="0"/>
              <a:t>	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58457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61257"/>
            <a:ext cx="10247086" cy="84182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Chapter 2 Polynomials and Rational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892629"/>
            <a:ext cx="10820400" cy="3581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u="sng" dirty="0"/>
              <a:t>Level 2</a:t>
            </a:r>
            <a:endParaRPr lang="en-US" sz="3200" dirty="0"/>
          </a:p>
          <a:p>
            <a:pPr marL="0" indent="0">
              <a:buNone/>
            </a:pPr>
            <a:r>
              <a:rPr lang="en-US" sz="3200" dirty="0"/>
              <a:t>Find vertex and </a:t>
            </a:r>
            <a:r>
              <a:rPr lang="en-US" sz="3200" dirty="0" smtClean="0"/>
              <a:t>y-intercept </a:t>
            </a:r>
            <a:r>
              <a:rPr lang="en-US" sz="3200" dirty="0"/>
              <a:t>(1 problem)</a:t>
            </a:r>
            <a:br>
              <a:rPr lang="en-US" sz="3200" dirty="0"/>
            </a:br>
            <a:r>
              <a:rPr lang="en-US" sz="3200" dirty="0"/>
              <a:t>Solve the following quadratics (3 problems)</a:t>
            </a:r>
            <a:br>
              <a:rPr lang="en-US" sz="3200" dirty="0"/>
            </a:br>
            <a:r>
              <a:rPr lang="en-US" sz="3200" dirty="0"/>
              <a:t>Simplify negative radical (1 problem)</a:t>
            </a:r>
            <a:br>
              <a:rPr lang="en-US" sz="3200" dirty="0"/>
            </a:br>
            <a:r>
              <a:rPr lang="en-US" sz="3200" dirty="0"/>
              <a:t>Identify a </a:t>
            </a:r>
            <a:r>
              <a:rPr lang="en-US" sz="3200" dirty="0" smtClean="0"/>
              <a:t>Vertical </a:t>
            </a:r>
            <a:r>
              <a:rPr lang="en-US" sz="3200" dirty="0" smtClean="0"/>
              <a:t>Asymptote </a:t>
            </a:r>
            <a:r>
              <a:rPr lang="en-US" sz="3200" dirty="0"/>
              <a:t>(1 problem)</a:t>
            </a:r>
          </a:p>
          <a:p>
            <a:pPr marL="0" indent="0">
              <a:buNone/>
            </a:pPr>
            <a:r>
              <a:rPr lang="en-US" sz="3200" u="sng" dirty="0"/>
              <a:t>Level 3</a:t>
            </a:r>
            <a:endParaRPr lang="en-US" sz="3200" dirty="0"/>
          </a:p>
          <a:p>
            <a:pPr marL="0" indent="0">
              <a:buNone/>
            </a:pPr>
            <a:r>
              <a:rPr lang="en-US" sz="3200" dirty="0"/>
              <a:t>Given a factor of a polynomial find the other zeros (1 problem)</a:t>
            </a:r>
            <a:br>
              <a:rPr lang="en-US" sz="3200" dirty="0"/>
            </a:br>
            <a:r>
              <a:rPr lang="en-US" sz="3200" dirty="0"/>
              <a:t>Describe end behavior (1 problem)</a:t>
            </a:r>
            <a:br>
              <a:rPr lang="en-US" sz="3200" dirty="0"/>
            </a:br>
            <a:r>
              <a:rPr lang="en-US" sz="3200" dirty="0"/>
              <a:t>Find limit (1 problem)</a:t>
            </a:r>
          </a:p>
          <a:p>
            <a:pPr marL="0" indent="0">
              <a:buNone/>
            </a:pPr>
            <a:r>
              <a:rPr lang="en-US" sz="3200" u="sng" dirty="0"/>
              <a:t>Level 4</a:t>
            </a:r>
            <a:endParaRPr lang="en-US" sz="3200" dirty="0"/>
          </a:p>
          <a:p>
            <a:pPr marL="0" indent="0">
              <a:buNone/>
            </a:pPr>
            <a:r>
              <a:rPr lang="en-US" sz="3200" dirty="0"/>
              <a:t>Use limit to find slope of tangent (1 problem)</a:t>
            </a:r>
            <a:r>
              <a:rPr lang="en-US" sz="3200" b="1" dirty="0"/>
              <a:t>	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124099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61257"/>
            <a:ext cx="10820400" cy="84182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Chapter 3 Exponential and Logarithmic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103086"/>
            <a:ext cx="10820400" cy="3581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u="sng" dirty="0"/>
              <a:t>Level 2</a:t>
            </a:r>
            <a:endParaRPr lang="en-US" sz="3200" dirty="0"/>
          </a:p>
          <a:p>
            <a:pPr marL="0" indent="0">
              <a:buNone/>
            </a:pPr>
            <a:r>
              <a:rPr lang="en-US" sz="3200" dirty="0"/>
              <a:t>Rewrite log and exponential form (2 problems)</a:t>
            </a:r>
            <a:br>
              <a:rPr lang="en-US" sz="3200" dirty="0"/>
            </a:br>
            <a:r>
              <a:rPr lang="en-US" sz="3200" dirty="0"/>
              <a:t>Evaluate logs (2 problems</a:t>
            </a:r>
            <a:r>
              <a:rPr lang="en-US" sz="3200" dirty="0" smtClean="0"/>
              <a:t>)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u="sng" dirty="0"/>
              <a:t>Level 3</a:t>
            </a:r>
            <a:endParaRPr lang="en-US" sz="3200" dirty="0"/>
          </a:p>
          <a:p>
            <a:pPr marL="0" indent="0">
              <a:buNone/>
            </a:pPr>
            <a:r>
              <a:rPr lang="en-US" sz="3200" dirty="0"/>
              <a:t>Solve exponential and log functions (2 problems</a:t>
            </a:r>
            <a:r>
              <a:rPr lang="en-US" sz="3200" dirty="0" smtClean="0"/>
              <a:t>)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u="sng" dirty="0"/>
              <a:t>Level 4</a:t>
            </a:r>
            <a:r>
              <a:rPr lang="en-US" sz="3200" b="1" dirty="0"/>
              <a:t>	</a:t>
            </a:r>
            <a:endParaRPr lang="en-US" sz="3200" dirty="0"/>
          </a:p>
          <a:p>
            <a:pPr marL="0" indent="0">
              <a:buNone/>
            </a:pPr>
            <a:r>
              <a:rPr lang="en-US" sz="3200" dirty="0"/>
              <a:t>Solve a compound continuously story problem (1 problem)</a:t>
            </a:r>
            <a:r>
              <a:rPr lang="en-US" sz="3200" b="1" dirty="0"/>
              <a:t> 	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55586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600" y="261257"/>
            <a:ext cx="11074400" cy="841829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Chapter </a:t>
            </a:r>
            <a:r>
              <a:rPr lang="en-US" b="1" dirty="0"/>
              <a:t>4 (Section 1) Radians </a:t>
            </a:r>
            <a:r>
              <a:rPr lang="en-US" b="1" dirty="0" smtClean="0"/>
              <a:t>&amp; Degrees Measure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44600" y="928915"/>
                <a:ext cx="10947400" cy="3581400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3200" u="sng" dirty="0"/>
                  <a:t>Level 2</a:t>
                </a:r>
                <a:endParaRPr lang="en-US" sz="3200" dirty="0"/>
              </a:p>
              <a:p>
                <a:pPr marL="0" indent="0">
                  <a:buNone/>
                </a:pPr>
                <a:r>
                  <a:rPr lang="en-US" sz="3200" dirty="0"/>
                  <a:t>Convert degrees to radians and radians to degrees (</a:t>
                </a:r>
                <a:r>
                  <a:rPr lang="en-US" sz="2900" dirty="0"/>
                  <a:t>2 problems)</a:t>
                </a:r>
                <a:br>
                  <a:rPr lang="en-US" sz="2900" dirty="0"/>
                </a:br>
                <a:r>
                  <a:rPr lang="en-US" sz="3200" dirty="0"/>
                  <a:t>Identify </a:t>
                </a:r>
                <a:r>
                  <a:rPr lang="en-US" sz="3200" dirty="0" err="1"/>
                  <a:t>coterminal</a:t>
                </a:r>
                <a:r>
                  <a:rPr lang="en-US" sz="3200" dirty="0"/>
                  <a:t> angles (2 problems)</a:t>
                </a:r>
                <a:br>
                  <a:rPr lang="en-US" sz="3200" dirty="0"/>
                </a:br>
                <a:r>
                  <a:rPr lang="en-US" sz="3200" dirty="0"/>
                  <a:t>Find intercepted arc given a central angle (1 problem</a:t>
                </a:r>
                <a:r>
                  <a:rPr lang="en-US" sz="3200" dirty="0" smtClean="0"/>
                  <a:t>)</a:t>
                </a:r>
                <a:br>
                  <a:rPr lang="en-US" sz="3200" dirty="0" smtClean="0"/>
                </a:br>
                <a:endParaRPr lang="en-US" sz="3200" dirty="0"/>
              </a:p>
              <a:p>
                <a:pPr marL="0" indent="0">
                  <a:buNone/>
                </a:pPr>
                <a:r>
                  <a:rPr lang="en-US" sz="3200" u="sng" dirty="0"/>
                  <a:t>Level 3</a:t>
                </a:r>
                <a:endParaRPr lang="en-US" sz="3200" dirty="0"/>
              </a:p>
              <a:p>
                <a:pPr marL="0" indent="0">
                  <a:buNone/>
                </a:pPr>
                <a:r>
                  <a:rPr lang="en-US" sz="3200" dirty="0"/>
                  <a:t>Find area of a circular region given a central angle (1 problem)</a:t>
                </a:r>
                <a:br>
                  <a:rPr lang="en-US" sz="3200" dirty="0"/>
                </a:br>
                <a:r>
                  <a:rPr lang="en-US" sz="3200" dirty="0"/>
                  <a:t>Identify quadrant of an angle greater than 2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sz="3200" dirty="0"/>
                  <a:t> (1 problem</a:t>
                </a:r>
                <a:r>
                  <a:rPr lang="en-US" sz="3200" dirty="0" smtClean="0"/>
                  <a:t>)</a:t>
                </a:r>
                <a:br>
                  <a:rPr lang="en-US" sz="3200" dirty="0" smtClean="0"/>
                </a:br>
                <a:endParaRPr lang="en-US" sz="3200" dirty="0"/>
              </a:p>
              <a:p>
                <a:pPr marL="0" indent="0">
                  <a:buNone/>
                </a:pPr>
                <a:r>
                  <a:rPr lang="en-US" sz="3200" u="sng" dirty="0"/>
                  <a:t>Level 4</a:t>
                </a:r>
                <a:r>
                  <a:rPr lang="en-US" sz="3200" b="1" dirty="0"/>
                  <a:t>  	</a:t>
                </a:r>
                <a:endParaRPr lang="en-US" sz="3200" dirty="0"/>
              </a:p>
              <a:p>
                <a:pPr marL="0" indent="0">
                  <a:buNone/>
                </a:pPr>
                <a:r>
                  <a:rPr lang="en-US" sz="3200" dirty="0"/>
                  <a:t>Solve the area of a windshield story problem (1 problem)</a:t>
                </a:r>
              </a:p>
              <a:p>
                <a:pPr marL="0" indent="0">
                  <a:buNone/>
                </a:pPr>
                <a:r>
                  <a:rPr lang="en-US" sz="3200" b="1" dirty="0"/>
                  <a:t>	</a:t>
                </a:r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44600" y="928915"/>
                <a:ext cx="10947400" cy="3581400"/>
              </a:xfrm>
              <a:blipFill rotWithShape="0">
                <a:blip r:embed="rId2"/>
                <a:stretch>
                  <a:fillRect l="-1392" t="-2891" r="-1002" b="-702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4664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600" y="261257"/>
            <a:ext cx="11074400" cy="841829"/>
          </a:xfrm>
        </p:spPr>
        <p:txBody>
          <a:bodyPr>
            <a:normAutofit/>
          </a:bodyPr>
          <a:lstStyle/>
          <a:p>
            <a:r>
              <a:rPr lang="en-US" b="1" dirty="0"/>
              <a:t>Chapter 4 </a:t>
            </a:r>
            <a:r>
              <a:rPr lang="en-US" b="1" dirty="0" smtClean="0"/>
              <a:t>(Section 2) Trigonometry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37771" y="928915"/>
                <a:ext cx="11154229" cy="3581400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3200" u="sng" dirty="0"/>
                  <a:t>Level 2</a:t>
                </a:r>
                <a:endParaRPr lang="en-US" sz="3200" dirty="0"/>
              </a:p>
              <a:p>
                <a:pPr marL="0" indent="0">
                  <a:buNone/>
                </a:pPr>
                <a:r>
                  <a:rPr lang="en-US" sz="3200" dirty="0"/>
                  <a:t>Identify 6 trig functions (2 problems)</a:t>
                </a:r>
                <a:br>
                  <a:rPr lang="en-US" sz="3200" dirty="0"/>
                </a:br>
                <a:r>
                  <a:rPr lang="en-US" sz="3200" dirty="0"/>
                  <a:t>Evaluate angle greater than 2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sz="3200" dirty="0"/>
                  <a:t> and # of rotations (2 problems</a:t>
                </a:r>
                <a:r>
                  <a:rPr lang="en-US" sz="3200" dirty="0" smtClean="0"/>
                  <a:t>)</a:t>
                </a:r>
                <a:br>
                  <a:rPr lang="en-US" sz="3200" dirty="0" smtClean="0"/>
                </a:br>
                <a:endParaRPr lang="en-US" sz="3200" dirty="0"/>
              </a:p>
              <a:p>
                <a:pPr marL="0" indent="0">
                  <a:buNone/>
                </a:pPr>
                <a:r>
                  <a:rPr lang="en-US" sz="3200" u="sng" dirty="0"/>
                  <a:t>Level 3</a:t>
                </a:r>
                <a:endParaRPr lang="en-US" sz="3200" dirty="0"/>
              </a:p>
              <a:p>
                <a:pPr marL="0" indent="0">
                  <a:buNone/>
                </a:pPr>
                <a:r>
                  <a:rPr lang="en-US" sz="3200" dirty="0"/>
                  <a:t>Evaluate trig functions given cot or tan and sin or cos </a:t>
                </a:r>
                <a:r>
                  <a:rPr lang="en-US" sz="2800" dirty="0"/>
                  <a:t>(1 problem)</a:t>
                </a:r>
                <a:br>
                  <a:rPr lang="en-US" sz="2800" dirty="0"/>
                </a:br>
                <a:r>
                  <a:rPr lang="en-US" sz="3200" dirty="0" smtClean="0"/>
                  <a:t>Story problem with given angle and length </a:t>
                </a:r>
                <a:r>
                  <a:rPr lang="en-US" sz="3200" dirty="0"/>
                  <a:t>(1 problem) </a:t>
                </a:r>
                <a:r>
                  <a:rPr lang="en-US" sz="3200" dirty="0" smtClean="0"/>
                  <a:t/>
                </a:r>
                <a:br>
                  <a:rPr lang="en-US" sz="3200" dirty="0" smtClean="0"/>
                </a:br>
                <a:endParaRPr lang="en-US" sz="3200" dirty="0"/>
              </a:p>
              <a:p>
                <a:pPr marL="0" indent="0">
                  <a:buNone/>
                </a:pPr>
                <a:r>
                  <a:rPr lang="en-US" sz="3200" u="sng" dirty="0"/>
                  <a:t>Level 4</a:t>
                </a:r>
                <a:endParaRPr lang="en-US" sz="3200" dirty="0"/>
              </a:p>
              <a:p>
                <a:pPr marL="0" indent="0">
                  <a:buNone/>
                </a:pPr>
                <a:r>
                  <a:rPr lang="en-US" sz="3200" dirty="0"/>
                  <a:t>Standing between 2 building find their heights (1 problem)</a:t>
                </a:r>
              </a:p>
              <a:p>
                <a:pPr marL="0" indent="0">
                  <a:buNone/>
                </a:pPr>
                <a:r>
                  <a:rPr lang="en-US" sz="3200" b="1" dirty="0"/>
                  <a:t>	</a:t>
                </a:r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37771" y="928915"/>
                <a:ext cx="11154229" cy="3581400"/>
              </a:xfrm>
              <a:blipFill rotWithShape="0">
                <a:blip r:embed="rId2"/>
                <a:stretch>
                  <a:fillRect l="-1366" t="-2891" r="-328" b="-574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7714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872691"/>
                <a:ext cx="9601200" cy="3994709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Find Domain and Range: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−4</m:t>
                    </m:r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en-US" dirty="0"/>
                  <a:t>Given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=4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−1 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=7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+4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	Evaluate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𝑓𝑖𝑛𝑑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𝑖𝑛𝑣𝑒𝑟𝑠𝑒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Find Vertex, end behavior </a:t>
                </a:r>
                <a:r>
                  <a:rPr lang="en-US" smtClean="0"/>
                  <a:t>and y-intercept(s</a:t>
                </a:r>
                <a:r>
                  <a:rPr lang="en-US" dirty="0" smtClean="0"/>
                  <a:t>) of: </a:t>
                </a:r>
              </a:p>
              <a:p>
                <a:pPr marL="0" indent="0">
                  <a:buNone/>
                </a:pPr>
                <a:r>
                  <a:rPr lang="en-US" dirty="0" smtClean="0"/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−8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Solve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−3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−30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=27,   81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=144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Simplify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−81</m:t>
                          </m:r>
                        </m:e>
                      </m:ra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−8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−7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+(5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+2)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872691"/>
                <a:ext cx="9601200" cy="3994709"/>
              </a:xfrm>
              <a:blipFill rotWithShape="0">
                <a:blip r:embed="rId2"/>
                <a:stretch>
                  <a:fillRect l="-635" t="-12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371600" y="386791"/>
            <a:ext cx="9601200" cy="1485900"/>
          </a:xfrm>
        </p:spPr>
        <p:txBody>
          <a:bodyPr/>
          <a:lstStyle/>
          <a:p>
            <a:r>
              <a:rPr lang="en-US" dirty="0" smtClean="0"/>
              <a:t>Some Chapter 1 and Chapter 2 Examples of Level 2 and/or Level 3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958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872691"/>
                <a:ext cx="9601200" cy="3994709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Rewrite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 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=25,    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16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4=0.5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Evaluate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420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Evaluate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func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Solve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9+4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+7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=169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Solve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=1.25</m:t>
                    </m:r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872691"/>
                <a:ext cx="9601200" cy="3994709"/>
              </a:xfrm>
              <a:blipFill rotWithShape="0">
                <a:blip r:embed="rId2"/>
                <a:stretch>
                  <a:fillRect l="-635" t="-12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371600" y="386791"/>
            <a:ext cx="9601200" cy="1485900"/>
          </a:xfrm>
        </p:spPr>
        <p:txBody>
          <a:bodyPr/>
          <a:lstStyle/>
          <a:p>
            <a:r>
              <a:rPr lang="en-US" dirty="0" smtClean="0"/>
              <a:t>Some Chapter 3 </a:t>
            </a:r>
            <a:br>
              <a:rPr lang="en-US" dirty="0" smtClean="0"/>
            </a:br>
            <a:r>
              <a:rPr lang="en-US" dirty="0" smtClean="0"/>
              <a:t>Examples of Level 2 and/or Level 3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62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872691"/>
                <a:ext cx="9601200" cy="3994709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Change 189° </a:t>
                </a:r>
                <a:r>
                  <a:rPr lang="en-US" dirty="0"/>
                  <a:t>to </a:t>
                </a:r>
                <a:r>
                  <a:rPr lang="en-US" dirty="0" smtClean="0"/>
                  <a:t>radian,  </a:t>
                </a:r>
                <a:r>
                  <a:rPr lang="en-US" dirty="0"/>
                  <a:t>Change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dirty="0"/>
                  <a:t>  radians to </a:t>
                </a:r>
                <a:r>
                  <a:rPr lang="en-US" dirty="0" smtClean="0"/>
                  <a:t>degrees. </a:t>
                </a:r>
              </a:p>
              <a:p>
                <a:pPr marL="0" indent="0">
                  <a:buNone/>
                </a:pPr>
                <a:r>
                  <a:rPr lang="en-US" dirty="0" smtClean="0"/>
                  <a:t>Identify a positive and negative </a:t>
                </a:r>
                <a:r>
                  <a:rPr lang="en-US" dirty="0" err="1" smtClean="0"/>
                  <a:t>coterminal</a:t>
                </a:r>
                <a:r>
                  <a:rPr lang="en-US" dirty="0" smtClean="0"/>
                  <a:t> angle of 80° and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Find arc of circle with angle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24</m:t>
                    </m:r>
                    <m:r>
                      <m:rPr>
                        <m:nor/>
                      </m:rPr>
                      <a:rPr lang="en-US" dirty="0"/>
                      <m:t>°</m:t>
                    </m:r>
                  </m:oMath>
                </a14:m>
                <a:r>
                  <a:rPr lang="en-US" dirty="0" smtClean="0"/>
                  <a:t> and radius of 7 inches (then find its area)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What quadrant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? </m:t>
                    </m:r>
                  </m:oMath>
                </a14:m>
                <a:r>
                  <a:rPr lang="en-US" b="0" dirty="0" smtClean="0"/>
                  <a:t>How many full rotations?</a:t>
                </a:r>
              </a:p>
              <a:p>
                <a:pPr marL="0" indent="0">
                  <a:buNone/>
                </a:pPr>
                <a:r>
                  <a:rPr lang="en-US" dirty="0" smtClean="0"/>
                  <a:t>Evaluate 6 trig functions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Given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an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𝑎𝑛𝑑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US" dirty="0" smtClean="0"/>
                  <a:t> find 6 trig functions</a:t>
                </a:r>
              </a:p>
              <a:p>
                <a:pPr marL="0" indent="0">
                  <a:buNone/>
                </a:pPr>
                <a:r>
                  <a:rPr lang="en-US" dirty="0" smtClean="0"/>
                  <a:t>If a given angle of a right triangle is 24° and the hypotenuse is 17 inches find the missing side(s) and angle(s).  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872691"/>
                <a:ext cx="9601200" cy="3994709"/>
              </a:xfrm>
              <a:blipFill rotWithShape="0">
                <a:blip r:embed="rId2"/>
                <a:stretch>
                  <a:fillRect l="-6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371600" y="386791"/>
            <a:ext cx="9601200" cy="1485900"/>
          </a:xfrm>
        </p:spPr>
        <p:txBody>
          <a:bodyPr/>
          <a:lstStyle/>
          <a:p>
            <a:r>
              <a:rPr lang="en-US" dirty="0" smtClean="0"/>
              <a:t>Some Chapter 4 </a:t>
            </a:r>
            <a:br>
              <a:rPr lang="en-US" dirty="0" smtClean="0"/>
            </a:br>
            <a:r>
              <a:rPr lang="en-US" dirty="0" smtClean="0"/>
              <a:t>Examples of Level 2 and/or Level 3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532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5843</TotalTime>
  <Words>129</Words>
  <Application>Microsoft Office PowerPoint</Application>
  <PresentationFormat>Widescreen</PresentationFormat>
  <Paragraphs>77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Cambria Math</vt:lpstr>
      <vt:lpstr>Franklin Gothic Book</vt:lpstr>
      <vt:lpstr>Crop</vt:lpstr>
      <vt:lpstr>Pre-calc trig</vt:lpstr>
      <vt:lpstr>Chapter 1 Functions and Their Graphs  </vt:lpstr>
      <vt:lpstr>Chapter 2 Polynomials and Rational Functions</vt:lpstr>
      <vt:lpstr>Chapter 3 Exponential and Logarithmic Functions</vt:lpstr>
      <vt:lpstr>Chapter 4 (Section 1) Radians &amp; Degrees Measure</vt:lpstr>
      <vt:lpstr>Chapter 4 (Section 2) Trigonometry</vt:lpstr>
      <vt:lpstr>Some Chapter 1 and Chapter 2 Examples of Level 2 and/or Level 3 </vt:lpstr>
      <vt:lpstr>Some Chapter 3  Examples of Level 2 and/or Level 3 </vt:lpstr>
      <vt:lpstr>Some Chapter 4  Examples of Level 2 and/or Level 3 </vt:lpstr>
      <vt:lpstr>Review Assignment(s)</vt:lpstr>
    </vt:vector>
  </TitlesOfParts>
  <Company>OPS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Charles Cuddy</dc:creator>
  <cp:lastModifiedBy>Charles Cuddy</cp:lastModifiedBy>
  <cp:revision>188</cp:revision>
  <cp:lastPrinted>2017-10-18T18:14:06Z</cp:lastPrinted>
  <dcterms:created xsi:type="dcterms:W3CDTF">2017-08-21T18:28:24Z</dcterms:created>
  <dcterms:modified xsi:type="dcterms:W3CDTF">2017-12-15T15:54:18Z</dcterms:modified>
</cp:coreProperties>
</file>