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7" r:id="rId11"/>
    <p:sldId id="264" r:id="rId12"/>
    <p:sldId id="268" r:id="rId13"/>
    <p:sldId id="265" r:id="rId14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1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46224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 </m:t>
                    </m:r>
                  </m:oMath>
                </a14:m>
                <a:r>
                  <a:rPr lang="en-US" b="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/>
                </a:r>
                <a:br>
                  <a:rPr lang="en-US" b="1" dirty="0" smtClean="0"/>
                </a:br>
                <a:r>
                  <a:rPr lang="en-US" b="0" dirty="0" smtClean="0"/>
                  <a:t/>
                </a:r>
                <a:br>
                  <a:rPr lang="en-US" b="0" dirty="0" smtClean="0"/>
                </a:br>
                <a:r>
                  <a:rPr lang="en-US" dirty="0" smtClean="0"/>
                  <a:t>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4=0.5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420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b="1" dirty="0" smtClean="0"/>
                  <a:t>3.753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			</a:t>
                </a:r>
                <a:r>
                  <a:rPr lang="en-US" b="1" dirty="0" smtClean="0"/>
                  <a:t>2x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=169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𝟔𝟔𝟗𝟓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𝟏𝟒𝟕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4622452"/>
              </a:xfrm>
              <a:blipFill rotWithShape="0">
                <a:blip r:embed="rId2"/>
                <a:stretch>
                  <a:fillRect l="-635" t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3 </a:t>
            </a:r>
            <a:br>
              <a:rPr lang="en-US" dirty="0" smtClean="0"/>
            </a:b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Change 189° </a:t>
                </a:r>
                <a:r>
                  <a:rPr lang="en-US" dirty="0"/>
                  <a:t>to </a:t>
                </a:r>
                <a:r>
                  <a:rPr lang="en-US" dirty="0" smtClean="0"/>
                  <a:t>radian,  </a:t>
                </a:r>
                <a:r>
                  <a:rPr lang="en-US" dirty="0"/>
                  <a:t>Change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radians to </a:t>
                </a:r>
                <a:r>
                  <a:rPr lang="en-US" dirty="0" smtClean="0"/>
                  <a:t>degrees.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Identify a positive and negative </a:t>
                </a:r>
                <a:r>
                  <a:rPr lang="en-US" dirty="0" err="1" smtClean="0"/>
                  <a:t>coterminal</a:t>
                </a:r>
                <a:r>
                  <a:rPr lang="en-US" dirty="0" smtClean="0"/>
                  <a:t> angle of 80°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arc of circle with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m:rPr>
                        <m:nor/>
                      </m:rPr>
                      <a:rPr lang="en-US" dirty="0"/>
                      <m:t>°</m:t>
                    </m:r>
                  </m:oMath>
                </a14:m>
                <a:r>
                  <a:rPr lang="en-US" dirty="0" smtClean="0"/>
                  <a:t> and radius of 7 inches (then find its area)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What quadrant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en-US" b="0" dirty="0" smtClean="0"/>
                  <a:t>How many full rotations?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Evaluate 6 trig functions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find 6 trig functions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a given angle of a right triangle is 24° and the hypotenuse is 17 inches find the missing side(s) and angle(s). 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4 </a:t>
            </a:r>
            <a:br>
              <a:rPr lang="en-US" dirty="0" smtClean="0"/>
            </a:br>
            <a:r>
              <a:rPr lang="en-US" dirty="0" smtClean="0"/>
              <a:t>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7142" y="1335314"/>
                <a:ext cx="11234057" cy="54428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Change 189°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en-US" dirty="0" smtClean="0"/>
                  <a:t> ,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=660</m:t>
                    </m:r>
                  </m:oMath>
                </a14:m>
                <a:r>
                  <a:rPr lang="en-US" dirty="0"/>
                  <a:t>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Identify a + and - </a:t>
                </a:r>
                <a:r>
                  <a:rPr lang="en-US" dirty="0" err="1" smtClean="0"/>
                  <a:t>coterminal</a:t>
                </a:r>
                <a:r>
                  <a:rPr lang="en-US" dirty="0" smtClean="0"/>
                  <a:t> angle of 80</a:t>
                </a:r>
                <a:r>
                  <a:rPr lang="en-US" dirty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/>
                  <a:t>440 ° and - 280</a:t>
                </a:r>
                <a:r>
                  <a:rPr lang="en-US" b="1" dirty="0"/>
                  <a:t> °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𝒂𝒏𝒅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arc of circle with angle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m:rPr>
                        <m:nor/>
                      </m:rPr>
                      <a:rPr lang="en-US" dirty="0"/>
                      <m:t>°</m:t>
                    </m:r>
                  </m:oMath>
                </a14:m>
                <a:r>
                  <a:rPr lang="en-US" dirty="0" smtClean="0"/>
                  <a:t> and radius of 7 inches (then find its area)        </a:t>
                </a:r>
                <a:r>
                  <a:rPr lang="en-US" b="1" dirty="0" smtClean="0"/>
                  <a:t>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 smtClean="0"/>
                  <a:t>What quadrant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 </m:t>
                    </m:r>
                  </m:oMath>
                </a14:m>
                <a:r>
                  <a:rPr lang="en-US" b="0" dirty="0" smtClean="0"/>
                  <a:t>How many full rotations? 		</a:t>
                </a:r>
                <a:r>
                  <a:rPr lang="en-US" b="1" dirty="0" smtClean="0"/>
                  <a:t>1</a:t>
                </a:r>
                <a:r>
                  <a:rPr lang="en-US" b="1" baseline="30000" dirty="0" smtClean="0"/>
                  <a:t>st</a:t>
                </a:r>
                <a:r>
                  <a:rPr lang="en-US" b="1" dirty="0" smtClean="0"/>
                  <a:t> Quadrant and 8 full rotations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Evaluate 6 trig functions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	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  cos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b="0" i="0" dirty="0" smtClean="0"/>
                      <m:t>ec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 smtClean="0"/>
                  <a:t>sin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 smtClean="0"/>
                  <a:t>,  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b="1" dirty="0" smtClean="0"/>
                  <a:t>,   </a:t>
                </a:r>
                <a:r>
                  <a:rPr lang="en-US" dirty="0" smtClean="0"/>
                  <a:t>cot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Given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 smtClean="0"/>
                  <a:t> find 6 trig functions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dirty="0"/>
                  <a:t>cos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sec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/>
                  <a:t>sin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dirty="0"/>
                  <a:t>,  tan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/>
                  <a:t>,   </a:t>
                </a:r>
                <a:r>
                  <a:rPr lang="en-US" dirty="0"/>
                  <a:t>cot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If a given angle of a right triangle is 24° and the hypotenuse is 17 inches find the missing side(s) and angle(s).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Angles: 24°, 90°, </a:t>
                </a:r>
                <a:r>
                  <a:rPr lang="en-US" b="1" dirty="0" smtClean="0"/>
                  <a:t>66°</a:t>
                </a:r>
                <a:r>
                  <a:rPr lang="en-US" dirty="0" smtClean="0"/>
                  <a:t>	Hypo: </a:t>
                </a:r>
                <a:r>
                  <a:rPr lang="en-US" b="1" dirty="0" smtClean="0"/>
                  <a:t>17 inch</a:t>
                </a:r>
                <a:r>
                  <a:rPr lang="en-US" dirty="0" smtClean="0"/>
                  <a:t>, Side opposite 24°: </a:t>
                </a:r>
                <a:r>
                  <a:rPr lang="en-US" b="1" dirty="0" smtClean="0"/>
                  <a:t>6.91 inch</a:t>
                </a:r>
                <a:r>
                  <a:rPr lang="en-US" dirty="0" smtClean="0"/>
                  <a:t>, Side opposite 66°: </a:t>
                </a:r>
                <a:r>
                  <a:rPr lang="en-US" b="1" dirty="0" smtClean="0"/>
                  <a:t>15.53 inch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142" y="1335314"/>
                <a:ext cx="11234057" cy="5442857"/>
              </a:xfrm>
              <a:blipFill rotWithShape="0"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r>
              <a:rPr lang="en-US" dirty="0" smtClean="0"/>
              <a:t>Some Chapter 4 </a:t>
            </a:r>
            <a:br>
              <a:rPr lang="en-US" dirty="0" smtClean="0"/>
            </a:br>
            <a:r>
              <a:rPr lang="en-US" dirty="0" smtClean="0"/>
              <a:t>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6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 Assignment(s)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4457"/>
            <a:ext cx="9071429" cy="413294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800" dirty="0" smtClean="0"/>
              <a:t>Chapter 1: Read page 114 – 115</a:t>
            </a:r>
          </a:p>
          <a:p>
            <a:pPr marL="0" indent="0">
              <a:buNone/>
            </a:pPr>
            <a:endParaRPr lang="en-US" sz="5800" dirty="0"/>
          </a:p>
          <a:p>
            <a:pPr marL="0" indent="0">
              <a:buNone/>
            </a:pPr>
            <a:r>
              <a:rPr lang="en-US" sz="5800" dirty="0"/>
              <a:t>Chapter </a:t>
            </a:r>
            <a:r>
              <a:rPr lang="en-US" sz="5800" dirty="0" smtClean="0"/>
              <a:t>2: </a:t>
            </a:r>
            <a:r>
              <a:rPr lang="en-US" sz="5800" dirty="0"/>
              <a:t>Read page </a:t>
            </a:r>
            <a:r>
              <a:rPr lang="en-US" sz="5800" dirty="0" smtClean="0"/>
              <a:t>204 </a:t>
            </a:r>
            <a:r>
              <a:rPr lang="en-US" sz="5800" dirty="0"/>
              <a:t>– </a:t>
            </a:r>
            <a:r>
              <a:rPr lang="en-US" sz="5800" dirty="0" smtClean="0"/>
              <a:t>205</a:t>
            </a:r>
            <a:endParaRPr lang="en-US" sz="5800" dirty="0"/>
          </a:p>
          <a:p>
            <a:pPr marL="0" indent="0">
              <a:buNone/>
            </a:pPr>
            <a:endParaRPr lang="en-US" sz="5800" dirty="0" smtClean="0"/>
          </a:p>
          <a:p>
            <a:pPr marL="0" indent="0">
              <a:buNone/>
            </a:pPr>
            <a:r>
              <a:rPr lang="en-US" sz="5800" dirty="0"/>
              <a:t>Chapter </a:t>
            </a:r>
            <a:r>
              <a:rPr lang="en-US" sz="5800" dirty="0" smtClean="0"/>
              <a:t>3: </a:t>
            </a:r>
            <a:r>
              <a:rPr lang="en-US" sz="5800" dirty="0"/>
              <a:t>Read page </a:t>
            </a:r>
            <a:r>
              <a:rPr lang="en-US" sz="5800" dirty="0" smtClean="0"/>
              <a:t>268 </a:t>
            </a:r>
            <a:r>
              <a:rPr lang="en-US" sz="5800" dirty="0"/>
              <a:t>– </a:t>
            </a:r>
            <a:r>
              <a:rPr lang="en-US" sz="5800" dirty="0" smtClean="0"/>
              <a:t>269</a:t>
            </a:r>
            <a:endParaRPr lang="en-US" sz="5800" dirty="0"/>
          </a:p>
          <a:p>
            <a:pPr marL="0" indent="0">
              <a:buNone/>
            </a:pPr>
            <a:endParaRPr lang="en-US" sz="5800" dirty="0" smtClean="0"/>
          </a:p>
          <a:p>
            <a:pPr marL="0" indent="0">
              <a:buNone/>
            </a:pPr>
            <a:r>
              <a:rPr lang="en-US" sz="5800" dirty="0"/>
              <a:t>Chapter </a:t>
            </a:r>
            <a:r>
              <a:rPr lang="en-US" sz="5800" dirty="0" smtClean="0"/>
              <a:t>4: </a:t>
            </a:r>
            <a:r>
              <a:rPr lang="en-US" sz="5800" dirty="0"/>
              <a:t>Read page </a:t>
            </a:r>
            <a:r>
              <a:rPr lang="en-US" sz="5800" dirty="0" smtClean="0"/>
              <a:t>362 </a:t>
            </a:r>
            <a:r>
              <a:rPr lang="en-US" sz="5800" dirty="0"/>
              <a:t>– </a:t>
            </a:r>
            <a:r>
              <a:rPr lang="en-US" sz="5800" dirty="0" smtClean="0"/>
              <a:t>363</a:t>
            </a:r>
            <a:endParaRPr lang="en-US" sz="5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9601200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1 Functions and Their Graphs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2628"/>
            <a:ext cx="10348686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Find Domain and Range (2 problems)</a:t>
            </a:r>
            <a:br>
              <a:rPr lang="en-US" sz="3200" dirty="0"/>
            </a:br>
            <a:r>
              <a:rPr lang="en-US" sz="3200" dirty="0"/>
              <a:t>Given f(x) and g(x) Evaluate (4 problems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Evaluate composition function from table (1 problem)</a:t>
            </a:r>
            <a:br>
              <a:rPr lang="en-US" sz="3200" dirty="0"/>
            </a:br>
            <a:r>
              <a:rPr lang="en-US" sz="3200" dirty="0"/>
              <a:t>Evaluate composition problem </a:t>
            </a:r>
            <a:r>
              <a:rPr lang="en-US" sz="3200" dirty="0" smtClean="0"/>
              <a:t>given </a:t>
            </a:r>
            <a:r>
              <a:rPr lang="en-US" sz="3200" dirty="0"/>
              <a:t>functions (1 problem)</a:t>
            </a:r>
            <a:br>
              <a:rPr lang="en-US" sz="3200" dirty="0"/>
            </a:br>
            <a:r>
              <a:rPr lang="en-US" sz="3200" dirty="0"/>
              <a:t>Find inverse (1 problem</a:t>
            </a:r>
            <a:r>
              <a:rPr lang="en-US" sz="3200" dirty="0" smtClean="0"/>
              <a:t>)</a:t>
            </a:r>
            <a:br>
              <a:rPr lang="en-US" sz="3200" dirty="0" smtClean="0"/>
            </a:b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Write, solve, and interpret an equation (1 problem)</a:t>
            </a:r>
            <a:r>
              <a:rPr lang="en-US" sz="3200" b="1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584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10247086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2 Polynomials and Rational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2629"/>
            <a:ext cx="108204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Find vertex and x-intercepts (1 problem)</a:t>
            </a:r>
            <a:br>
              <a:rPr lang="en-US" sz="3200" dirty="0"/>
            </a:br>
            <a:r>
              <a:rPr lang="en-US" sz="3200" dirty="0"/>
              <a:t>Solve the following quadratics (3 problems)</a:t>
            </a:r>
            <a:br>
              <a:rPr lang="en-US" sz="3200" dirty="0"/>
            </a:br>
            <a:r>
              <a:rPr lang="en-US" sz="3200" dirty="0"/>
              <a:t>Simplify negative radical (1 problem)</a:t>
            </a:r>
            <a:br>
              <a:rPr lang="en-US" sz="3200" dirty="0"/>
            </a:br>
            <a:r>
              <a:rPr lang="en-US" sz="3200" dirty="0"/>
              <a:t>Identify a Horizontal Asymptote (1 problem)</a:t>
            </a:r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Given a factor of a polynomial find the other zeros (1 problem)</a:t>
            </a:r>
            <a:br>
              <a:rPr lang="en-US" sz="3200" dirty="0"/>
            </a:br>
            <a:r>
              <a:rPr lang="en-US" sz="3200" dirty="0"/>
              <a:t>Describe end behavior (1 problem)</a:t>
            </a:r>
            <a:br>
              <a:rPr lang="en-US" sz="3200" dirty="0"/>
            </a:br>
            <a:r>
              <a:rPr lang="en-US" sz="3200" dirty="0"/>
              <a:t>Find limit (1 problem)</a:t>
            </a:r>
          </a:p>
          <a:p>
            <a:pPr marL="0" indent="0">
              <a:buNone/>
            </a:pPr>
            <a:r>
              <a:rPr lang="en-US" sz="3200" u="sng" dirty="0"/>
              <a:t>Level 4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Use limit to find slope of tangent (1 problem)</a:t>
            </a:r>
            <a:r>
              <a:rPr lang="en-US" sz="3200" b="1" dirty="0"/>
              <a:t>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0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61257"/>
            <a:ext cx="10820400" cy="8418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Chapter 3 Exponential and Logarithmic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03086"/>
            <a:ext cx="108204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u="sng" dirty="0"/>
              <a:t>Level 2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Rewrite log and exponential form (2 problems)</a:t>
            </a:r>
            <a:br>
              <a:rPr lang="en-US" sz="3200" dirty="0"/>
            </a:br>
            <a:r>
              <a:rPr lang="en-US" sz="3200" dirty="0"/>
              <a:t>Evaluate logs (2 problems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3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exponential and log functions (2 problems</a:t>
            </a:r>
            <a:r>
              <a:rPr lang="en-US" sz="3200" dirty="0" smtClean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u="sng" dirty="0"/>
              <a:t>Level 4</a:t>
            </a:r>
            <a:r>
              <a:rPr lang="en-US" sz="3200" b="1" dirty="0"/>
              <a:t>	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Solve a compound continuously story problem (1 problem)</a:t>
            </a:r>
            <a:r>
              <a:rPr lang="en-US" sz="3200" b="1" dirty="0"/>
              <a:t> 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8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61257"/>
            <a:ext cx="11074400" cy="8418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</a:t>
            </a:r>
            <a:r>
              <a:rPr lang="en-US" b="1" dirty="0"/>
              <a:t>4 (Section 1) Radians </a:t>
            </a:r>
            <a:r>
              <a:rPr lang="en-US" b="1" dirty="0" smtClean="0"/>
              <a:t>&amp; Degrees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4600" y="928915"/>
                <a:ext cx="10947400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Level 2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Convert degrees to radians and radians to degrees (</a:t>
                </a:r>
                <a:r>
                  <a:rPr lang="en-US" sz="2900" dirty="0"/>
                  <a:t>2 problems)</a:t>
                </a:r>
                <a:br>
                  <a:rPr lang="en-US" sz="2900" dirty="0"/>
                </a:br>
                <a:r>
                  <a:rPr lang="en-US" sz="3200" dirty="0"/>
                  <a:t>Identify </a:t>
                </a:r>
                <a:r>
                  <a:rPr lang="en-US" sz="3200" dirty="0" err="1"/>
                  <a:t>coterminal</a:t>
                </a:r>
                <a:r>
                  <a:rPr lang="en-US" sz="3200" dirty="0"/>
                  <a:t> angles (2 problems)</a:t>
                </a:r>
                <a:br>
                  <a:rPr lang="en-US" sz="3200" dirty="0"/>
                </a:br>
                <a:r>
                  <a:rPr lang="en-US" sz="3200" dirty="0"/>
                  <a:t>Find intercepted arc given a central angle (1 problem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3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Find area of a circular region given a central angle (1 problem)</a:t>
                </a:r>
                <a:br>
                  <a:rPr lang="en-US" sz="3200" dirty="0"/>
                </a:br>
                <a:r>
                  <a:rPr lang="en-US" sz="3200" dirty="0"/>
                  <a:t>Identify quadrant of an angle greater than 2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(1 problem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4</a:t>
                </a:r>
                <a:r>
                  <a:rPr lang="en-US" sz="3200" b="1" dirty="0"/>
                  <a:t>  	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Solve the area of a windshield story problem (1 problem)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4600" y="928915"/>
                <a:ext cx="10947400" cy="3581400"/>
              </a:xfrm>
              <a:blipFill rotWithShape="0">
                <a:blip r:embed="rId2"/>
                <a:stretch>
                  <a:fillRect l="-1392" t="-2891" r="-1002" b="-7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6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61257"/>
            <a:ext cx="11074400" cy="841829"/>
          </a:xfrm>
        </p:spPr>
        <p:txBody>
          <a:bodyPr>
            <a:normAutofit/>
          </a:bodyPr>
          <a:lstStyle/>
          <a:p>
            <a:r>
              <a:rPr lang="en-US" b="1" dirty="0"/>
              <a:t>Chapter 4 </a:t>
            </a:r>
            <a:r>
              <a:rPr lang="en-US" b="1" dirty="0" smtClean="0"/>
              <a:t>(Section 2) Trigonometry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37771" y="928915"/>
                <a:ext cx="11154229" cy="3581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u="sng" dirty="0"/>
                  <a:t>Level 2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Identify 6 trig functions (2 problems)</a:t>
                </a:r>
                <a:br>
                  <a:rPr lang="en-US" sz="3200" dirty="0"/>
                </a:br>
                <a:r>
                  <a:rPr lang="en-US" sz="3200" dirty="0"/>
                  <a:t>Evaluate angle greater than 2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and # of rotations (2 problems</a:t>
                </a:r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3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Evaluate trig functions given cot or tan and sin or cos </a:t>
                </a:r>
                <a:r>
                  <a:rPr lang="en-US" sz="2800" dirty="0"/>
                  <a:t>(1 problem)</a:t>
                </a:r>
                <a:br>
                  <a:rPr lang="en-US" sz="2800" dirty="0"/>
                </a:br>
                <a:r>
                  <a:rPr lang="en-US" sz="3200" dirty="0" smtClean="0"/>
                  <a:t>Story problem with given angle and length </a:t>
                </a:r>
                <a:r>
                  <a:rPr lang="en-US" sz="3200" dirty="0"/>
                  <a:t>(1 problem) </a:t>
                </a:r>
                <a:r>
                  <a:rPr lang="en-US" sz="3200" dirty="0" smtClean="0"/>
                  <a:t/>
                </a:r>
                <a:br>
                  <a:rPr lang="en-US" sz="3200" dirty="0" smtClean="0"/>
                </a:br>
                <a:endParaRPr lang="en-US" sz="3200" dirty="0"/>
              </a:p>
              <a:p>
                <a:pPr marL="0" indent="0">
                  <a:buNone/>
                </a:pPr>
                <a:r>
                  <a:rPr lang="en-US" sz="3200" u="sng" dirty="0"/>
                  <a:t>Level 4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Standing between 2 building find their heights (1 problem)</a:t>
                </a:r>
              </a:p>
              <a:p>
                <a:pPr marL="0" indent="0">
                  <a:buNone/>
                </a:pPr>
                <a:r>
                  <a:rPr lang="en-US" sz="3200" b="1" dirty="0"/>
                  <a:t>	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771" y="928915"/>
                <a:ext cx="11154229" cy="3581400"/>
              </a:xfrm>
              <a:blipFill rotWithShape="0">
                <a:blip r:embed="rId2"/>
                <a:stretch>
                  <a:fillRect l="-1366" t="-2891" r="-328" b="-57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71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Domain and Range: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Find Vertex, end behavior and </a:t>
                </a:r>
                <a:r>
                  <a:rPr lang="en-US" dirty="0" smtClean="0"/>
                  <a:t>intercept(s</a:t>
                </a:r>
                <a:r>
                  <a:rPr lang="en-US" dirty="0" smtClean="0"/>
                  <a:t>) of: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=27,   81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=144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Simplify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1 and Chapter 2 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8286" y="1872691"/>
                <a:ext cx="11197772" cy="49853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b="0" dirty="0" smtClean="0"/>
                  <a:t>		</a:t>
                </a:r>
                <a:r>
                  <a:rPr lang="en-US" b="1" dirty="0" smtClean="0"/>
                  <a:t>Domain: All Real #	Range: All Real # greater or equal to -4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Find Vertex, end behavior and intercept(s) of: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b="1" dirty="0" smtClean="0"/>
                  <a:t>	</a:t>
                </a:r>
                <a:r>
                  <a:rPr lang="en-US" dirty="0" err="1" smtClean="0"/>
                  <a:t>Ver</a:t>
                </a:r>
                <a:r>
                  <a:rPr lang="en-US" b="1" dirty="0" smtClean="0"/>
                  <a:t>: (-1, -9)   </a:t>
                </a:r>
                <a:r>
                  <a:rPr lang="en-US" dirty="0" smtClean="0"/>
                  <a:t>End Be</a:t>
                </a:r>
                <a:r>
                  <a:rPr lang="en-US" b="1" dirty="0" smtClean="0"/>
                  <a:t>: up on left, up on right    </a:t>
                </a:r>
                <a:r>
                  <a:rPr lang="en-US" dirty="0" smtClean="0"/>
                  <a:t>Roots</a:t>
                </a:r>
                <a:r>
                  <a:rPr lang="en-US" b="1" dirty="0" smtClean="0"/>
                  <a:t>: x = -4, 2  </a:t>
                </a:r>
                <a:r>
                  <a:rPr lang="en-US" dirty="0" smtClean="0"/>
                  <a:t>Y-Inter</a:t>
                </a:r>
                <a:r>
                  <a:rPr lang="en-US" b="1" dirty="0" smtClean="0"/>
                  <a:t>: (0,-8)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Solve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 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81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=144→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𝟑𝟑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Simplify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−81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286" y="1872691"/>
                <a:ext cx="11197772" cy="4985309"/>
              </a:xfrm>
              <a:blipFill rotWithShape="0">
                <a:blip r:embed="rId2"/>
                <a:stretch>
                  <a:fillRect l="-599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1 and Chapter 2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Rewrite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=25 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4=0.5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420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9+4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=169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72691"/>
                <a:ext cx="9601200" cy="3994709"/>
              </a:xfrm>
              <a:blipFill rotWithShape="0">
                <a:blip r:embed="rId2"/>
                <a:stretch>
                  <a:fillRect l="-635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386791"/>
            <a:ext cx="9601200" cy="1485900"/>
          </a:xfrm>
        </p:spPr>
        <p:txBody>
          <a:bodyPr/>
          <a:lstStyle/>
          <a:p>
            <a:r>
              <a:rPr lang="en-US" dirty="0" smtClean="0"/>
              <a:t>Some Chapter 3 </a:t>
            </a:r>
            <a:br>
              <a:rPr lang="en-US" dirty="0" smtClean="0"/>
            </a:br>
            <a:r>
              <a:rPr lang="en-US" dirty="0" smtClean="0"/>
              <a:t>Examples of Level 2 and/or Level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5894</TotalTime>
  <Words>179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Wingdings</vt:lpstr>
      <vt:lpstr>Crop</vt:lpstr>
      <vt:lpstr>Pre-calc trig</vt:lpstr>
      <vt:lpstr>Chapter 1 Functions and Their Graphs  </vt:lpstr>
      <vt:lpstr>Chapter 2 Polynomials and Rational Functions</vt:lpstr>
      <vt:lpstr>Chapter 3 Exponential and Logarithmic Functions</vt:lpstr>
      <vt:lpstr>Chapter 4 (Section 1) Radians &amp; Degrees Measure</vt:lpstr>
      <vt:lpstr>Chapter 4 (Section 2) Trigonometry</vt:lpstr>
      <vt:lpstr>Some Chapter 1 and Chapter 2 Examples of Level 2 and/or Level 3 </vt:lpstr>
      <vt:lpstr>Some Chapter 1 and Chapter 2 Solutions</vt:lpstr>
      <vt:lpstr>Some Chapter 3  Examples of Level 2 and/or Level 3 </vt:lpstr>
      <vt:lpstr>Some Chapter 3  Solutions</vt:lpstr>
      <vt:lpstr>Some Chapter 4  Examples of Level 2 and/or Level 3 </vt:lpstr>
      <vt:lpstr>Some Chapter 4  Solutions</vt:lpstr>
      <vt:lpstr>Review Assignment(s)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Cuddy</dc:creator>
  <cp:lastModifiedBy>Charles Cuddy</cp:lastModifiedBy>
  <cp:revision>197</cp:revision>
  <cp:lastPrinted>2017-10-18T18:14:06Z</cp:lastPrinted>
  <dcterms:created xsi:type="dcterms:W3CDTF">2017-08-21T18:28:24Z</dcterms:created>
  <dcterms:modified xsi:type="dcterms:W3CDTF">2017-12-19T15:09:52Z</dcterms:modified>
</cp:coreProperties>
</file>