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0" r:id="rId5"/>
    <p:sldId id="267" r:id="rId6"/>
    <p:sldId id="258" r:id="rId7"/>
    <p:sldId id="261" r:id="rId8"/>
    <p:sldId id="259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685800"/>
            <a:ext cx="9601200" cy="1005114"/>
          </a:xfrm>
        </p:spPr>
        <p:txBody>
          <a:bodyPr>
            <a:normAutofit/>
          </a:bodyPr>
          <a:lstStyle/>
          <a:p>
            <a:r>
              <a:rPr lang="en-US" dirty="0" smtClean="0"/>
              <a:t>Okay… Go!  Get Started with Phase 1</a:t>
            </a:r>
            <a:br>
              <a:rPr lang="en-US" dirty="0" smtClean="0"/>
            </a:br>
            <a:r>
              <a:rPr lang="en-US" sz="2200" dirty="0" smtClean="0"/>
              <a:t>(15+ minutes)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085718"/>
            <a:ext cx="4368800" cy="4557486"/>
          </a:xfrm>
        </p:spPr>
        <p:txBody>
          <a:bodyPr>
            <a:normAutofit/>
          </a:bodyPr>
          <a:lstStyle/>
          <a:p>
            <a:r>
              <a:rPr lang="en-US" dirty="0" smtClean="0"/>
              <a:t>Select 2 or 3 of the Pentominoes on the following slide.</a:t>
            </a:r>
          </a:p>
          <a:p>
            <a:r>
              <a:rPr lang="en-US" dirty="0" smtClean="0"/>
              <a:t>Create a tiled pattern on your graph paper… using the 2 or 3 Pentominoes that you select (alternate colors where you feel it is appropriate to help understand the pattern you are creating).</a:t>
            </a:r>
          </a:p>
          <a:p>
            <a:pPr lvl="1"/>
            <a:r>
              <a:rPr lang="en-US" dirty="0" smtClean="0"/>
              <a:t>You will be coloring in the squares on the graph paper to make the shapes</a:t>
            </a:r>
          </a:p>
          <a:p>
            <a:r>
              <a:rPr lang="en-US" dirty="0" smtClean="0"/>
              <a:t>Only fill in ½ of your graph paper with your pattern and then stop.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49" y="2499375"/>
            <a:ext cx="5965299" cy="35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8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2)</a:t>
            </a:r>
            <a:br>
              <a:rPr lang="en-US" dirty="0" smtClean="0"/>
            </a:br>
            <a:r>
              <a:rPr lang="en-US" sz="2000" dirty="0" smtClean="0"/>
              <a:t>(20ish+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groups of 2-3 people</a:t>
            </a:r>
          </a:p>
          <a:p>
            <a:r>
              <a:rPr lang="en-US" dirty="0" smtClean="0"/>
              <a:t>Switch your papers so that you no longer have your own pattern</a:t>
            </a:r>
          </a:p>
          <a:p>
            <a:r>
              <a:rPr lang="en-US" dirty="0" smtClean="0"/>
              <a:t>Take 3 minutes to quietly look at the pattern (do not write anything)</a:t>
            </a:r>
          </a:p>
          <a:p>
            <a:r>
              <a:rPr lang="en-US" dirty="0" smtClean="0"/>
              <a:t>Take turns discussing in your groups (1-2 minutes each) on what you think the pattern is, and clarify with the originator if there are questions</a:t>
            </a:r>
          </a:p>
          <a:p>
            <a:endParaRPr lang="en-US" dirty="0"/>
          </a:p>
          <a:p>
            <a:r>
              <a:rPr lang="en-US" dirty="0" smtClean="0"/>
              <a:t>Now continue to draw the pattern on your ‘new’ Pentominoes tile (in other words I will be finishing someone else’s pattern)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3)</a:t>
            </a:r>
            <a:br>
              <a:rPr lang="en-US" dirty="0" smtClean="0"/>
            </a:br>
            <a:r>
              <a:rPr lang="en-US" sz="2000" dirty="0" smtClean="0"/>
              <a:t>(10-15 minutes)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5077" y="1820049"/>
            <a:ext cx="4935551" cy="2897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 2 Pentominoes in each quadrant (what the heck is a quadrant?!) and outline, highlight, or identify in some way that those are the 2 you are talking about in each quadrant. </a:t>
            </a:r>
          </a:p>
          <a:p>
            <a:pPr lvl="1"/>
            <a:r>
              <a:rPr lang="en-US" dirty="0" smtClean="0"/>
              <a:t>Example: The solid blue (at right) are clearly identified as the 3 you are talking about (do this in each quadrant).</a:t>
            </a:r>
          </a:p>
        </p:txBody>
      </p:sp>
      <p:pic>
        <p:nvPicPr>
          <p:cNvPr id="7" name="Picture 2" descr="Image result for pentominoes tiled 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2" y="1820050"/>
            <a:ext cx="4334116" cy="32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5077" y="5181600"/>
            <a:ext cx="97926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■	</a:t>
            </a:r>
            <a:r>
              <a:rPr lang="en-US" sz="2000" dirty="0" smtClean="0"/>
              <a:t>On a separate piece of paper (or around the outside of the grid, write the all of the 	coordinates of the 8 individual Pentominoes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■	Return the paper to the originator, and have them check that the coordinates in fact do 	correspond to the correct Pentominoes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4)</a:t>
            </a:r>
            <a:br>
              <a:rPr lang="en-US" dirty="0" smtClean="0"/>
            </a:br>
            <a:r>
              <a:rPr lang="en-US" sz="2000" dirty="0" smtClean="0"/>
              <a:t>(10-20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one group member share one of the projects from the group. (It doesn’t have to be their own that they share). </a:t>
            </a:r>
          </a:p>
          <a:p>
            <a:pPr lvl="1"/>
            <a:r>
              <a:rPr lang="en-US" dirty="0" smtClean="0"/>
              <a:t>Things to Discuss:  </a:t>
            </a:r>
          </a:p>
          <a:p>
            <a:pPr lvl="2"/>
            <a:r>
              <a:rPr lang="en-US" dirty="0" smtClean="0"/>
              <a:t>Most challenging piece</a:t>
            </a:r>
          </a:p>
          <a:p>
            <a:pPr lvl="2"/>
            <a:r>
              <a:rPr lang="en-US" dirty="0" smtClean="0"/>
              <a:t>What went into making the pattern complete</a:t>
            </a:r>
          </a:p>
          <a:p>
            <a:endParaRPr lang="en-US" dirty="0"/>
          </a:p>
          <a:p>
            <a:r>
              <a:rPr lang="en-US" dirty="0" smtClean="0"/>
              <a:t>If time permits, have the presenter read off the coordinates for 2 of their Pentominoes, and have the other groups graph their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Exit Slip</a:t>
            </a:r>
            <a:br>
              <a:rPr lang="en-US" dirty="0" smtClean="0"/>
            </a:br>
            <a:r>
              <a:rPr lang="en-US" sz="2200" dirty="0" smtClean="0"/>
              <a:t>(5ish minutes… can be completed on back of graph paper)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heck is a Pentomino? </a:t>
            </a:r>
          </a:p>
          <a:p>
            <a:r>
              <a:rPr lang="en-US" dirty="0" smtClean="0"/>
              <a:t>Why do you think they common in tiling floors and walls, or games like Tetris?</a:t>
            </a:r>
          </a:p>
          <a:p>
            <a:r>
              <a:rPr lang="en-US" dirty="0" smtClean="0"/>
              <a:t>Where do you think it got its name, with a prefix like “</a:t>
            </a:r>
            <a:r>
              <a:rPr lang="en-US" dirty="0" err="1" smtClean="0"/>
              <a:t>Pento</a:t>
            </a:r>
            <a:r>
              <a:rPr lang="en-US" dirty="0" smtClean="0"/>
              <a:t>”?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Challenge:</a:t>
            </a:r>
            <a:endParaRPr lang="en-US" dirty="0"/>
          </a:p>
          <a:p>
            <a:r>
              <a:rPr lang="en-US" dirty="0" smtClean="0"/>
              <a:t>Are there more Pentominoes than the ones</a:t>
            </a:r>
          </a:p>
          <a:p>
            <a:pPr marL="0" indent="0">
              <a:buNone/>
            </a:pPr>
            <a:r>
              <a:rPr lang="en-US" dirty="0" smtClean="0"/>
              <a:t>we worked with today? If yes, draw them. If no, </a:t>
            </a:r>
          </a:p>
          <a:p>
            <a:pPr marL="0" indent="0">
              <a:buNone/>
            </a:pPr>
            <a:r>
              <a:rPr lang="en-US" dirty="0" smtClean="0"/>
              <a:t>explain why there are no more.  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2" y="3702825"/>
            <a:ext cx="5029200" cy="29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</a:t>
            </a:r>
            <a:r>
              <a:rPr lang="en-US" smtClean="0"/>
              <a:t>Work </a:t>
            </a:r>
            <a:r>
              <a:rPr lang="en-US" sz="1800" smtClean="0"/>
              <a:t>(7-10 minutes </a:t>
            </a:r>
            <a:r>
              <a:rPr lang="en-US" sz="1800" dirty="0" smtClean="0"/>
              <a:t>work quietly, think about the questions below)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631722"/>
            <a:ext cx="5029200" cy="3499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Individually: </a:t>
            </a:r>
            <a:r>
              <a:rPr lang="en-US" dirty="0" smtClean="0"/>
              <a:t>Create a list of as many of the things that you notice about the Unit Circle at right.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Class List: </a:t>
            </a:r>
            <a:r>
              <a:rPr lang="en-US" dirty="0" smtClean="0"/>
              <a:t>Compile a list on the board as a class with as many as you can come up with.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2855925"/>
            <a:ext cx="4942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 smtClean="0"/>
              <a:t>Share with a Partner: </a:t>
            </a:r>
            <a:r>
              <a:rPr lang="en-US" sz="1900" dirty="0" smtClean="0"/>
              <a:t>Compare and contrast your list.</a:t>
            </a:r>
            <a:endParaRPr lang="en-US" sz="1900" dirty="0"/>
          </a:p>
        </p:txBody>
      </p:sp>
      <p:pic>
        <p:nvPicPr>
          <p:cNvPr id="1028" name="Picture 4" descr="Image result for unit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5" y="1322840"/>
            <a:ext cx="5430431" cy="54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6030686"/>
            <a:ext cx="389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Slide… larger image of Unit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unit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6" y="0"/>
            <a:ext cx="7039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</a:t>
            </a:r>
            <a:r>
              <a:rPr lang="en-US" dirty="0" smtClean="0"/>
              <a:t>Work: 	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200" dirty="0" smtClean="0"/>
              <a:t>A few key points…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05951"/>
            <a:ext cx="5029200" cy="3499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Did you point out similarities and differences between the coordinates?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How does this relate to a normal x-y    </a:t>
            </a:r>
            <a:br>
              <a:rPr lang="en-US" dirty="0" smtClean="0"/>
            </a:br>
            <a:r>
              <a:rPr lang="en-US" dirty="0" smtClean="0"/>
              <a:t>    coordinate grid? (Positive and negative   </a:t>
            </a:r>
            <a:br>
              <a:rPr lang="en-US" dirty="0" smtClean="0"/>
            </a:br>
            <a:r>
              <a:rPr lang="en-US" dirty="0" smtClean="0"/>
              <a:t>    connections?)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there a relationship between the degrees and radians? (What the heck is a radian?!?)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039430" y="2405951"/>
            <a:ext cx="4209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Did you identify a radius for the circle? </a:t>
            </a:r>
            <a:r>
              <a:rPr lang="en-US" sz="2000" dirty="0" smtClean="0"/>
              <a:t>How did you know?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pattern exists to easily identify the fractions with pi around the circle? </a:t>
            </a:r>
          </a:p>
          <a:p>
            <a:endParaRPr lang="en-US" dirty="0" smtClean="0"/>
          </a:p>
          <a:p>
            <a:r>
              <a:rPr lang="en-US" dirty="0" smtClean="0"/>
              <a:t>What else did you find?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7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project with Pentominoes to continue our understanding of patterns, by incorporating plotting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724571" cy="1485900"/>
          </a:xfrm>
        </p:spPr>
        <p:txBody>
          <a:bodyPr/>
          <a:lstStyle/>
          <a:p>
            <a:r>
              <a:rPr lang="en-US" dirty="0" smtClean="0"/>
              <a:t>Graphing Project </a:t>
            </a:r>
            <a:r>
              <a:rPr lang="en-US" sz="2000" dirty="0" smtClean="0"/>
              <a:t>(2-4 minutes… pass out graph paper and markers)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Need: </a:t>
            </a:r>
          </a:p>
          <a:p>
            <a:pPr lvl="1"/>
            <a:r>
              <a:rPr lang="en-US" dirty="0" smtClean="0"/>
              <a:t>Large Graph Paper</a:t>
            </a:r>
          </a:p>
          <a:p>
            <a:pPr lvl="1"/>
            <a:r>
              <a:rPr lang="en-US" dirty="0" smtClean="0"/>
              <a:t>2 different color of markers (or simply a pencil and pen)</a:t>
            </a:r>
          </a:p>
          <a:p>
            <a:pPr lvl="1"/>
            <a:r>
              <a:rPr lang="en-US" dirty="0" smtClean="0"/>
              <a:t>Pentominoes Slide (coming)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2 or 3 of the Pentominoes on the following slide.</a:t>
            </a:r>
          </a:p>
          <a:p>
            <a:r>
              <a:rPr lang="en-US" dirty="0" smtClean="0"/>
              <a:t>Create a tiled pattern on your graph paper… using the 2 or 3 Pentominoes that you select (alternate colors where you feel it is appropriate to help understand the pattern you are creating).</a:t>
            </a:r>
          </a:p>
          <a:p>
            <a:pPr lvl="1"/>
            <a:r>
              <a:rPr lang="en-US" dirty="0" smtClean="0"/>
              <a:t>You will be coloring in the squares on the graph paper to make the shapes</a:t>
            </a:r>
          </a:p>
          <a:p>
            <a:r>
              <a:rPr lang="en-US" dirty="0" smtClean="0"/>
              <a:t>Only fill in ½ of your graph paper with your pattern and then stop.</a:t>
            </a:r>
          </a:p>
        </p:txBody>
      </p:sp>
    </p:spTree>
    <p:extLst>
      <p:ext uri="{BB962C8B-B14F-4D97-AF65-F5344CB8AC3E}">
        <p14:creationId xmlns:p14="http://schemas.microsoft.com/office/powerpoint/2010/main" val="11239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Pentominoes </a:t>
            </a:r>
            <a:r>
              <a:rPr lang="en-US" sz="2000" dirty="0" smtClean="0"/>
              <a:t>(you will be selecting 2-3 of these to make your pattern)</a:t>
            </a:r>
            <a:endParaRPr lang="en-US" sz="2000" dirty="0"/>
          </a:p>
        </p:txBody>
      </p:sp>
      <p:pic>
        <p:nvPicPr>
          <p:cNvPr id="2050" name="Picture 2" descr="Image result for pentomino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1" y="2431143"/>
            <a:ext cx="71642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3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Pentomino Tiles</a:t>
            </a:r>
            <a:br>
              <a:rPr lang="en-US" dirty="0" smtClean="0"/>
            </a:br>
            <a:r>
              <a:rPr lang="en-US" sz="3300" dirty="0" smtClean="0"/>
              <a:t>(try to create your own, don’t just copy these…)</a:t>
            </a:r>
            <a:endParaRPr lang="en-US" sz="3300" dirty="0"/>
          </a:p>
        </p:txBody>
      </p:sp>
      <p:pic>
        <p:nvPicPr>
          <p:cNvPr id="4098" name="Picture 2" descr="Image result for pentominoes tiled patter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21" y="2347546"/>
            <a:ext cx="8376558" cy="45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033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</TotalTime>
  <Words>685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Pre-Calc &amp; Trig</vt:lpstr>
      <vt:lpstr>Bell Work (7-10 minutes work quietly, think about the questions below)</vt:lpstr>
      <vt:lpstr>PowerPoint Presentation</vt:lpstr>
      <vt:lpstr>Bell Work:      A few key points… </vt:lpstr>
      <vt:lpstr>Objective</vt:lpstr>
      <vt:lpstr>Graphing Project (2-4 minutes… pass out graph paper and markers)</vt:lpstr>
      <vt:lpstr>Project Directions (Phase 1)</vt:lpstr>
      <vt:lpstr>Pentominoes (you will be selecting 2-3 of these to make your pattern)</vt:lpstr>
      <vt:lpstr>Examples of Pentomino Tiles (try to create your own, don’t just copy these…)</vt:lpstr>
      <vt:lpstr>Okay… Go!  Get Started with Phase 1 (15+ minutes)</vt:lpstr>
      <vt:lpstr>Project Directions (Phase 2) (20ish+ minutes)</vt:lpstr>
      <vt:lpstr>Project Directions (Phase 3) (10-15 minutes)</vt:lpstr>
      <vt:lpstr>Project Directions (Phase 4) (10-20 minutes)</vt:lpstr>
      <vt:lpstr>Exit Slip (5ish minutes… can be completed on back of graph paper)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</cp:revision>
  <dcterms:created xsi:type="dcterms:W3CDTF">2017-08-21T18:28:24Z</dcterms:created>
  <dcterms:modified xsi:type="dcterms:W3CDTF">2017-08-21T20:04:38Z</dcterms:modified>
</cp:coreProperties>
</file>