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67" r:id="rId4"/>
    <p:sldId id="272" r:id="rId5"/>
    <p:sldId id="273" r:id="rId6"/>
    <p:sldId id="261" r:id="rId7"/>
    <p:sldId id="259" r:id="rId8"/>
    <p:sldId id="269" r:id="rId9"/>
    <p:sldId id="271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>
        <p:scale>
          <a:sx n="58" d="100"/>
          <a:sy n="58" d="100"/>
        </p:scale>
        <p:origin x="5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Bell Work</a:t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6577"/>
            <a:ext cx="3222434" cy="4790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1.) Describe the graph in as many ways as you can think of... 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922224"/>
            <a:ext cx="3737414" cy="3142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8531" y="3222991"/>
            <a:ext cx="1827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  y = 4x + 2</a:t>
            </a:r>
          </a:p>
          <a:p>
            <a:endParaRPr lang="en-US" sz="2400" b="1" dirty="0"/>
          </a:p>
          <a:p>
            <a:r>
              <a:rPr lang="en-US" sz="2400" b="1" dirty="0" smtClean="0"/>
              <a:t>2y </a:t>
            </a:r>
            <a:r>
              <a:rPr lang="en-US" sz="2400" b="1" dirty="0"/>
              <a:t>= </a:t>
            </a:r>
            <a:r>
              <a:rPr lang="en-US" sz="2400" b="1" dirty="0" smtClean="0"/>
              <a:t>8x </a:t>
            </a:r>
            <a:r>
              <a:rPr lang="en-US" sz="2400" b="1" dirty="0"/>
              <a:t>+ </a:t>
            </a:r>
            <a:r>
              <a:rPr lang="en-US" sz="2400" b="1" dirty="0" smtClean="0"/>
              <a:t>10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1497016"/>
            <a:ext cx="3540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2.) Describe </a:t>
            </a:r>
            <a:r>
              <a:rPr lang="en-US" sz="2400" dirty="0"/>
              <a:t>the two equations in as many ways as you can think of…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5024202"/>
            <a:ext cx="3540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3.) How could you compare and contrast the graph and the two equations?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0838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60173"/>
            <a:ext cx="9601200" cy="1127952"/>
          </a:xfrm>
        </p:spPr>
        <p:txBody>
          <a:bodyPr>
            <a:normAutofit/>
          </a:bodyPr>
          <a:lstStyle/>
          <a:p>
            <a:r>
              <a:rPr lang="en-US" dirty="0" smtClean="0"/>
              <a:t>Exit Ticket</a:t>
            </a:r>
            <a:r>
              <a:rPr lang="en-US" dirty="0" smtClean="0"/>
              <a:t>:</a:t>
            </a:r>
            <a:endParaRPr lang="en-US" sz="3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23720" y="2022661"/>
            <a:ext cx="3470314" cy="238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</a:t>
            </a:r>
            <a:r>
              <a:rPr lang="en-US" sz="2400" dirty="0"/>
              <a:t>.) </a:t>
            </a:r>
            <a:r>
              <a:rPr lang="en-US" sz="2400" dirty="0" smtClean="0"/>
              <a:t>Sketch a Graph of: </a:t>
            </a:r>
          </a:p>
          <a:p>
            <a:pPr marL="0" indent="0">
              <a:buNone/>
            </a:pPr>
            <a:r>
              <a:rPr lang="en-US" sz="3400" dirty="0" smtClean="0"/>
              <a:t>     y </a:t>
            </a:r>
            <a:r>
              <a:rPr lang="en-US" sz="3400" dirty="0"/>
              <a:t>= sin x 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         </a:t>
            </a:r>
            <a:r>
              <a:rPr lang="en-US" sz="2400" dirty="0" smtClean="0"/>
              <a:t>and </a:t>
            </a:r>
          </a:p>
          <a:p>
            <a:pPr marL="0" indent="0">
              <a:buNone/>
            </a:pPr>
            <a:r>
              <a:rPr lang="en-US" sz="3400" dirty="0" smtClean="0"/>
              <a:t>     y </a:t>
            </a:r>
            <a:r>
              <a:rPr lang="en-US" sz="3400" dirty="0"/>
              <a:t>= cos x</a:t>
            </a:r>
            <a:endParaRPr lang="en-US" sz="3400" dirty="0" smtClean="0"/>
          </a:p>
          <a:p>
            <a:endParaRPr lang="en-US" sz="2400" dirty="0" smtClean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94034" y="1959668"/>
            <a:ext cx="3897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2.) Describe </a:t>
            </a:r>
            <a:r>
              <a:rPr lang="en-US" sz="2400" dirty="0"/>
              <a:t>the </a:t>
            </a:r>
            <a:r>
              <a:rPr lang="en-US" sz="2400" dirty="0" smtClean="0"/>
              <a:t>similarities and differences of the two graphs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594034" y="3665510"/>
            <a:ext cx="3540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3.) </a:t>
            </a:r>
            <a:r>
              <a:rPr lang="en-US" sz="2400" dirty="0" smtClean="0"/>
              <a:t>In what ways are the graphs related to the </a:t>
            </a:r>
            <a:r>
              <a:rPr lang="en-US" sz="2400" i="1" dirty="0" smtClean="0"/>
              <a:t>Unit Circle.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082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r>
              <a:rPr lang="en-US" sz="2400" dirty="0"/>
              <a:t>Become familiar with the Graphing Calculators to manipulate equations to give us desired </a:t>
            </a:r>
            <a:r>
              <a:rPr lang="en-US" sz="2400" dirty="0" smtClean="0"/>
              <a:t>answers</a:t>
            </a:r>
          </a:p>
          <a:p>
            <a:r>
              <a:rPr lang="en-US" sz="2400" dirty="0" smtClean="0"/>
              <a:t>Check out </a:t>
            </a:r>
            <a:r>
              <a:rPr lang="en-US" sz="2400" dirty="0" smtClean="0"/>
              <a:t>Textbooks</a:t>
            </a:r>
          </a:p>
          <a:p>
            <a:r>
              <a:rPr lang="en-US" sz="2400" dirty="0" smtClean="0"/>
              <a:t>Become </a:t>
            </a:r>
            <a:r>
              <a:rPr lang="en-US" sz="2400" dirty="0" smtClean="0"/>
              <a:t>familiar with how to use the online textbook</a:t>
            </a:r>
          </a:p>
          <a:p>
            <a:r>
              <a:rPr lang="en-US" sz="2400" dirty="0" smtClean="0"/>
              <a:t>Explore </a:t>
            </a:r>
            <a:r>
              <a:rPr lang="en-US" sz="2400" i="1" dirty="0" smtClean="0"/>
              <a:t>Teams</a:t>
            </a:r>
          </a:p>
          <a:p>
            <a:r>
              <a:rPr lang="en-US" sz="2400" dirty="0"/>
              <a:t>Pass out Unit Circles</a:t>
            </a:r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Calculator: </a:t>
            </a:r>
            <a:br>
              <a:rPr lang="en-US" dirty="0" smtClean="0"/>
            </a:br>
            <a:r>
              <a:rPr lang="en-US" dirty="0" smtClean="0"/>
              <a:t>Where are the buttons I need?!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40486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6 + 3 =		9 – 15 =	24 / 4 = 	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8 * 3 = 		(6 + 2) – 4(3 – 5) =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 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  	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	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		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4048699"/>
              </a:xfrm>
              <a:blipFill rotWithShape="0">
                <a:blip r:embed="rId2"/>
                <a:stretch>
                  <a:fillRect l="-952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5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Calculator: </a:t>
            </a:r>
            <a:br>
              <a:rPr lang="en-US" dirty="0"/>
            </a:br>
            <a:r>
              <a:rPr lang="en-US" dirty="0"/>
              <a:t>Where are the buttons I need?!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endParaRPr lang="en-US" sz="2400" b="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sz="2400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Make </a:t>
                </a:r>
                <a:r>
                  <a:rPr lang="en-US" dirty="0" smtClean="0"/>
                  <a:t>the previous graph </a:t>
                </a:r>
                <a:r>
                  <a:rPr lang="en-US" dirty="0" smtClean="0"/>
                  <a:t>look like it is the path a ball would take when thrown.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What do you notice as you change the numbers?  What happens if we do the same thing with the first equation?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59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465" y="311226"/>
            <a:ext cx="9601200" cy="914463"/>
          </a:xfrm>
        </p:spPr>
        <p:txBody>
          <a:bodyPr/>
          <a:lstStyle/>
          <a:p>
            <a:r>
              <a:rPr lang="en-US" dirty="0" smtClean="0"/>
              <a:t>Text Book Check Out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1744" y="1225689"/>
            <a:ext cx="1127025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When I call your name if you want a textbook: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1.) Grab the next one in order off the shelf,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2.) Tell me the number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3.) Grab a condition form, and fill it </a:t>
            </a:r>
            <a:r>
              <a:rPr lang="en-US" sz="2400" dirty="0" smtClean="0"/>
              <a:t>out – give it back to me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4.) Take the book home </a:t>
            </a:r>
          </a:p>
          <a:p>
            <a:endParaRPr lang="en-US" sz="2400" dirty="0"/>
          </a:p>
          <a:p>
            <a:r>
              <a:rPr lang="en-US" sz="2400" b="1" i="1" u="sng" dirty="0" smtClean="0"/>
              <a:t>While waiting for your turn to get a book use your calculator to work on the following: </a:t>
            </a:r>
          </a:p>
          <a:p>
            <a:endParaRPr lang="en-US" sz="2400" dirty="0"/>
          </a:p>
          <a:p>
            <a:r>
              <a:rPr lang="en-US" sz="2400" dirty="0" smtClean="0"/>
              <a:t>1.) List the fewest and most amount of operations </a:t>
            </a:r>
            <a:r>
              <a:rPr lang="en-US" sz="2400" dirty="0" smtClean="0"/>
              <a:t>you can </a:t>
            </a:r>
            <a:r>
              <a:rPr lang="en-US" sz="2400" dirty="0" smtClean="0"/>
              <a:t>find to get an answer of 24</a:t>
            </a:r>
          </a:p>
          <a:p>
            <a:endParaRPr lang="en-US" sz="2400" dirty="0"/>
          </a:p>
          <a:p>
            <a:r>
              <a:rPr lang="en-US" sz="2400" dirty="0" smtClean="0"/>
              <a:t>2.) Find 3 different pairs of answers for the following, and prove </a:t>
            </a:r>
            <a:r>
              <a:rPr lang="en-US" sz="2400" dirty="0" smtClean="0"/>
              <a:t>(with the calculator) </a:t>
            </a:r>
            <a:br>
              <a:rPr lang="en-US" sz="2400" dirty="0" smtClean="0"/>
            </a:br>
            <a:r>
              <a:rPr lang="en-US" sz="2400" dirty="0" smtClean="0"/>
              <a:t>      why </a:t>
            </a:r>
            <a:r>
              <a:rPr lang="en-US" sz="2400" dirty="0" smtClean="0"/>
              <a:t>you know </a:t>
            </a:r>
            <a:r>
              <a:rPr lang="en-US" sz="2400" dirty="0" smtClean="0"/>
              <a:t>they </a:t>
            </a:r>
            <a:r>
              <a:rPr lang="en-US" sz="2400" dirty="0" smtClean="0"/>
              <a:t>work:    6x + 8y = 48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3.) Using all of the operations of PEMDAS, create a statement that yields the year              </a:t>
            </a:r>
            <a:br>
              <a:rPr lang="en-US" sz="2400" dirty="0" smtClean="0"/>
            </a:br>
            <a:r>
              <a:rPr lang="en-US" sz="2400" dirty="0" smtClean="0"/>
              <a:t>      you were born as the answer.  (Challenge: Use your month and day also)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39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Online Text Book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Log into your Office 365 account</a:t>
            </a:r>
          </a:p>
          <a:p>
            <a:r>
              <a:rPr lang="en-US" sz="2400" dirty="0" smtClean="0"/>
              <a:t>Click on the Waffle</a:t>
            </a:r>
          </a:p>
          <a:p>
            <a:r>
              <a:rPr lang="en-US" sz="2400" dirty="0" smtClean="0"/>
              <a:t>Click “All”</a:t>
            </a:r>
          </a:p>
          <a:p>
            <a:r>
              <a:rPr lang="en-US" sz="2400" dirty="0" smtClean="0"/>
              <a:t>Search “Pearson”</a:t>
            </a:r>
          </a:p>
          <a:p>
            <a:r>
              <a:rPr lang="en-US" sz="2400" dirty="0" smtClean="0"/>
              <a:t>Select our class and open the book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633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343" y="685800"/>
            <a:ext cx="9601200" cy="1005114"/>
          </a:xfrm>
        </p:spPr>
        <p:txBody>
          <a:bodyPr>
            <a:normAutofit/>
          </a:bodyPr>
          <a:lstStyle/>
          <a:p>
            <a:r>
              <a:rPr lang="en-US" dirty="0" smtClean="0"/>
              <a:t>Using Teams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343" y="2085718"/>
            <a:ext cx="4368800" cy="455748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Online Discussion</a:t>
            </a:r>
          </a:p>
          <a:p>
            <a:r>
              <a:rPr lang="en-US" sz="2400" dirty="0" smtClean="0"/>
              <a:t>Notes and PowerPoints</a:t>
            </a:r>
          </a:p>
        </p:txBody>
      </p:sp>
    </p:spTree>
    <p:extLst>
      <p:ext uri="{BB962C8B-B14F-4D97-AF65-F5344CB8AC3E}">
        <p14:creationId xmlns:p14="http://schemas.microsoft.com/office/powerpoint/2010/main" val="322698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with Graphing Calculators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Pros and Cons of the New Calculator</a:t>
            </a:r>
          </a:p>
          <a:p>
            <a:r>
              <a:rPr lang="en-US" sz="2400" dirty="0" smtClean="0"/>
              <a:t>Discussion: What do you like/hate about them so far? </a:t>
            </a:r>
          </a:p>
          <a:p>
            <a:r>
              <a:rPr lang="en-US" sz="2400" dirty="0" smtClean="0"/>
              <a:t>What do we need to practice more of with them?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23213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174</TotalTime>
  <Words>248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Cambria Math</vt:lpstr>
      <vt:lpstr>Franklin Gothic Book</vt:lpstr>
      <vt:lpstr>Crop</vt:lpstr>
      <vt:lpstr>Bell Work </vt:lpstr>
      <vt:lpstr>Pre-calc trig</vt:lpstr>
      <vt:lpstr>Objective</vt:lpstr>
      <vt:lpstr>Graphing Calculator:  Where are the buttons I need?!</vt:lpstr>
      <vt:lpstr>Graphing Calculator:  Where are the buttons I need?!</vt:lpstr>
      <vt:lpstr>Text Book Check Out</vt:lpstr>
      <vt:lpstr>Using the Online Text Book</vt:lpstr>
      <vt:lpstr>Using Teams</vt:lpstr>
      <vt:lpstr>More with Graphing Calculators</vt:lpstr>
      <vt:lpstr>Exit Ticket: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22</cp:revision>
  <dcterms:created xsi:type="dcterms:W3CDTF">2017-08-21T18:28:24Z</dcterms:created>
  <dcterms:modified xsi:type="dcterms:W3CDTF">2017-08-29T02:57:15Z</dcterms:modified>
</cp:coreProperties>
</file>