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4" r:id="rId2"/>
    <p:sldId id="256" r:id="rId3"/>
    <p:sldId id="267" r:id="rId4"/>
    <p:sldId id="272" r:id="rId5"/>
    <p:sldId id="273" r:id="rId6"/>
    <p:sldId id="27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58" d="100"/>
          <a:sy n="58" d="100"/>
        </p:scale>
        <p:origin x="5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60173"/>
            <a:ext cx="9601200" cy="1127952"/>
          </a:xfrm>
        </p:spPr>
        <p:txBody>
          <a:bodyPr>
            <a:normAutofit/>
          </a:bodyPr>
          <a:lstStyle/>
          <a:p>
            <a:r>
              <a:rPr lang="en-US" dirty="0" smtClean="0"/>
              <a:t>Bell Work</a:t>
            </a:r>
            <a:endParaRPr lang="en-US" sz="3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23719" y="2022661"/>
            <a:ext cx="4181251" cy="2955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1.) Sketch a Graph of</a:t>
            </a:r>
          </a:p>
          <a:p>
            <a:pPr marL="0" indent="0">
              <a:buNone/>
            </a:pPr>
            <a:r>
              <a:rPr lang="en-US" sz="2400" dirty="0" smtClean="0"/>
              <a:t>     </a:t>
            </a:r>
            <a:r>
              <a:rPr lang="en-US" sz="2400" dirty="0" smtClean="0"/>
              <a:t>(can be done on calculator): </a:t>
            </a:r>
          </a:p>
          <a:p>
            <a:pPr marL="0" indent="0">
              <a:buNone/>
            </a:pPr>
            <a:r>
              <a:rPr lang="en-US" sz="3400" dirty="0" smtClean="0"/>
              <a:t>     y </a:t>
            </a:r>
            <a:r>
              <a:rPr lang="en-US" sz="3400" dirty="0"/>
              <a:t>= sin x </a:t>
            </a: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         </a:t>
            </a:r>
            <a:r>
              <a:rPr lang="en-US" sz="2400" dirty="0" smtClean="0"/>
              <a:t>and </a:t>
            </a:r>
          </a:p>
          <a:p>
            <a:pPr marL="0" indent="0">
              <a:buNone/>
            </a:pPr>
            <a:r>
              <a:rPr lang="en-US" sz="3400" dirty="0" smtClean="0"/>
              <a:t>     y </a:t>
            </a:r>
            <a:r>
              <a:rPr lang="en-US" sz="3400" dirty="0"/>
              <a:t>= cos x</a:t>
            </a:r>
            <a:endParaRPr lang="en-US" sz="3400" dirty="0" smtClean="0"/>
          </a:p>
          <a:p>
            <a:endParaRPr lang="en-US" sz="2400" dirty="0" smtClean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5530206" y="2014374"/>
            <a:ext cx="38972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2.) Describe </a:t>
            </a:r>
            <a:r>
              <a:rPr lang="en-US" sz="2400" dirty="0"/>
              <a:t>the </a:t>
            </a:r>
            <a:r>
              <a:rPr lang="en-US" sz="2400" dirty="0" smtClean="0"/>
              <a:t>similarities and differences of the two graphs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530206" y="3621916"/>
            <a:ext cx="35400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3.) In what ways are the graphs related to the </a:t>
            </a:r>
            <a:r>
              <a:rPr lang="en-US" sz="2400" i="1" dirty="0" smtClean="0"/>
              <a:t>Unit Circle.</a:t>
            </a:r>
          </a:p>
          <a:p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500658" y="1053163"/>
            <a:ext cx="90566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u="sng" dirty="0" smtClean="0"/>
              <a:t>I promise we won’t spend the entire time on this again!</a:t>
            </a:r>
            <a:endParaRPr lang="en-US" sz="3000" b="1" i="1" u="sng" dirty="0"/>
          </a:p>
        </p:txBody>
      </p:sp>
    </p:spTree>
    <p:extLst>
      <p:ext uri="{BB962C8B-B14F-4D97-AF65-F5344CB8AC3E}">
        <p14:creationId xmlns:p14="http://schemas.microsoft.com/office/powerpoint/2010/main" val="316082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312227" cy="3581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Review of Functions and Their Graphs</a:t>
            </a:r>
          </a:p>
          <a:p>
            <a:r>
              <a:rPr lang="en-US" sz="2400" dirty="0" smtClean="0"/>
              <a:t>“Pre-Test”</a:t>
            </a:r>
          </a:p>
          <a:p>
            <a:r>
              <a:rPr lang="en-US" sz="2400" dirty="0" smtClean="0"/>
              <a:t>Create our Review</a:t>
            </a:r>
            <a:endParaRPr lang="en-US" sz="2400" i="1" dirty="0" smtClean="0"/>
          </a:p>
          <a:p>
            <a:pPr marL="0" indent="0">
              <a:buNone/>
            </a:pP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1: “Pre-Test”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0486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Working in groups of 1 – 3 people (everyone needs their own paper) work through the following: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Pg</a:t>
            </a:r>
            <a:r>
              <a:rPr lang="en-US" dirty="0" smtClean="0"/>
              <a:t> 116 #1, 3, 5, 11 (what assumption do we need to make?), </a:t>
            </a:r>
            <a:br>
              <a:rPr lang="en-US" dirty="0" smtClean="0"/>
            </a:br>
            <a:r>
              <a:rPr lang="en-US" dirty="0" smtClean="0"/>
              <a:t>               15, 17, 43, 44, 45, 47,  </a:t>
            </a:r>
            <a:br>
              <a:rPr lang="en-US" dirty="0" smtClean="0"/>
            </a:br>
            <a:r>
              <a:rPr lang="en-US" dirty="0" smtClean="0"/>
              <a:t>               49, 53, 56, 58, 63, 71, </a:t>
            </a:r>
            <a:br>
              <a:rPr lang="en-US" dirty="0" smtClean="0"/>
            </a:br>
            <a:r>
              <a:rPr lang="en-US" dirty="0" smtClean="0"/>
              <a:t>               72, 75, 79, 81, 86, 89, </a:t>
            </a:r>
            <a:br>
              <a:rPr lang="en-US" dirty="0" smtClean="0"/>
            </a:br>
            <a:r>
              <a:rPr lang="en-US" dirty="0" smtClean="0"/>
              <a:t>               137, 162	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Remember, ODD, answers are in the back. Check your work!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 to review?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59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Ticket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Post to Teams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232130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400</TotalTime>
  <Words>139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Bell Work</vt:lpstr>
      <vt:lpstr>Pre-calc trig</vt:lpstr>
      <vt:lpstr>Objective</vt:lpstr>
      <vt:lpstr>Unit 1: “Pre-Test”</vt:lpstr>
      <vt:lpstr>What do we need to review?</vt:lpstr>
      <vt:lpstr>Exit Ticket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29</cp:revision>
  <dcterms:created xsi:type="dcterms:W3CDTF">2017-08-21T18:28:24Z</dcterms:created>
  <dcterms:modified xsi:type="dcterms:W3CDTF">2017-09-05T15:21:04Z</dcterms:modified>
</cp:coreProperties>
</file>