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  <p:sldId id="284" r:id="rId3"/>
    <p:sldId id="256" r:id="rId4"/>
    <p:sldId id="267" r:id="rId5"/>
    <p:sldId id="274" r:id="rId6"/>
    <p:sldId id="282" r:id="rId7"/>
    <p:sldId id="281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Tell me as much as you can about </a:t>
            </a:r>
          </a:p>
          <a:p>
            <a:pPr marL="0" indent="0">
              <a:buNone/>
            </a:pPr>
            <a:r>
              <a:rPr lang="en-US" sz="3000" dirty="0" smtClean="0"/>
              <a:t>the following two points.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(2, 6)  and  (-4, 18)</a:t>
            </a:r>
            <a:endParaRPr lang="en-US" sz="3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47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Page 23 #86</a:t>
            </a:r>
          </a:p>
          <a:p>
            <a:pPr marL="0" indent="0">
              <a:buNone/>
            </a:pPr>
            <a:r>
              <a:rPr lang="en-US" sz="2400" dirty="0" smtClean="0"/>
              <a:t>Page 33 #33, 57, 65, 120</a:t>
            </a:r>
          </a:p>
          <a:p>
            <a:pPr marL="0" indent="0">
              <a:buNone/>
            </a:pPr>
            <a:r>
              <a:rPr lang="en-US" sz="2400" dirty="0" smtClean="0"/>
              <a:t>Page 49 #37, 51, 75, 79, 97</a:t>
            </a:r>
          </a:p>
          <a:p>
            <a:pPr marL="0" indent="0">
              <a:buNone/>
            </a:pPr>
            <a:r>
              <a:rPr lang="en-US" sz="2400" dirty="0" smtClean="0"/>
              <a:t>Page 61 #9-11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0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Manipulate functions and discuss their domain and range</a:t>
            </a:r>
          </a:p>
          <a:p>
            <a:r>
              <a:rPr lang="en-US" sz="2400" dirty="0" smtClean="0"/>
              <a:t>Review main concepts for Test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85800"/>
            <a:ext cx="10915650" cy="771525"/>
          </a:xfrm>
        </p:spPr>
        <p:txBody>
          <a:bodyPr/>
          <a:lstStyle/>
          <a:p>
            <a:r>
              <a:rPr lang="en-US" dirty="0" smtClean="0"/>
              <a:t>Functions and Their Graphs </a:t>
            </a:r>
            <a:r>
              <a:rPr lang="en-US" sz="3800" dirty="0" smtClean="0"/>
              <a:t>[Back to Bell Work]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7299" y="1457325"/>
                <a:ext cx="10829925" cy="5210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Given:</a:t>
                </a:r>
              </a:p>
              <a:p>
                <a:pPr marL="0" indent="0">
                  <a:buNone/>
                </a:pPr>
                <a:r>
                  <a:rPr lang="en-US" sz="3000" dirty="0"/>
                  <a:t>f(x) = 4x – </a:t>
                </a:r>
                <a:r>
                  <a:rPr lang="en-US" sz="3000" dirty="0" smtClean="0"/>
                  <a:t>12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g(x) = ½ x + 8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Describe the domain and range of f(x) and g(x).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How is that impacted when we add, subtract, multiply, or divide?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1.) </a:t>
                </a:r>
                <a:r>
                  <a:rPr lang="en-US" sz="3000" i="1" dirty="0" smtClean="0"/>
                  <a:t>f(x)+g(x)    </a:t>
                </a:r>
                <a:r>
                  <a:rPr lang="en-US" sz="3000" dirty="0" smtClean="0"/>
                  <a:t>	2.) </a:t>
                </a:r>
                <a:r>
                  <a:rPr lang="en-US" sz="3000" i="1" dirty="0" smtClean="0"/>
                  <a:t>g(x) – g(x)  </a:t>
                </a:r>
                <a:r>
                  <a:rPr lang="en-US" sz="3000" dirty="0" smtClean="0"/>
                  <a:t>	3.) </a:t>
                </a:r>
                <a:r>
                  <a:rPr lang="en-US" sz="3000" i="1" dirty="0" smtClean="0"/>
                  <a:t>f(x)g(x)     </a:t>
                </a:r>
                <a:r>
                  <a:rPr lang="en-US" sz="3000" dirty="0" smtClean="0"/>
                  <a:t>4.)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299" y="1457325"/>
                <a:ext cx="10829925" cy="5210175"/>
              </a:xfrm>
              <a:blipFill rotWithShape="0">
                <a:blip r:embed="rId2"/>
                <a:stretch>
                  <a:fillRect l="-1294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3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975"/>
          </a:xfrm>
        </p:spPr>
        <p:txBody>
          <a:bodyPr/>
          <a:lstStyle/>
          <a:p>
            <a:r>
              <a:rPr lang="en-US" dirty="0" smtClean="0"/>
              <a:t>What do you notice about the graphs?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049"/>
                <a:ext cx="9601200" cy="50768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Given:</a:t>
                </a:r>
              </a:p>
              <a:p>
                <a:pPr marL="0" indent="0">
                  <a:buNone/>
                </a:pPr>
                <a:r>
                  <a:rPr lang="en-US" sz="3000" dirty="0"/>
                  <a:t>f(x) = 4x – 12 </a:t>
                </a:r>
              </a:p>
              <a:p>
                <a:pPr marL="0" indent="0">
                  <a:buNone/>
                </a:pPr>
                <a:r>
                  <a:rPr lang="en-US" sz="3000" dirty="0"/>
                  <a:t>g(x) = ½ x + 8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How is the domain and range impacted?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1.) </a:t>
                </a:r>
                <a:r>
                  <a:rPr lang="en-US" sz="3000" i="1" dirty="0"/>
                  <a:t>f(x)+g(x)    </a:t>
                </a:r>
                <a:r>
                  <a:rPr lang="en-US" sz="3000" dirty="0"/>
                  <a:t>	2.) </a:t>
                </a:r>
                <a:r>
                  <a:rPr lang="en-US" sz="3000" i="1" dirty="0"/>
                  <a:t>g(x) – g(x)  </a:t>
                </a:r>
                <a:r>
                  <a:rPr lang="en-US" sz="3000" dirty="0"/>
                  <a:t>	3.) </a:t>
                </a:r>
                <a:r>
                  <a:rPr lang="en-US" sz="3000" i="1" dirty="0"/>
                  <a:t>f(x)g(x)     </a:t>
                </a:r>
                <a:r>
                  <a:rPr lang="en-US" sz="3000" dirty="0"/>
                  <a:t>4.)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049"/>
                <a:ext cx="9601200" cy="5076825"/>
              </a:xfrm>
              <a:blipFill rotWithShape="0">
                <a:blip r:embed="rId2"/>
                <a:stretch>
                  <a:fillRect l="-1460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1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composite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7825"/>
            <a:ext cx="9601200" cy="488632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Given:</a:t>
            </a:r>
          </a:p>
          <a:p>
            <a:pPr marL="0" indent="0">
              <a:buNone/>
            </a:pPr>
            <a:r>
              <a:rPr lang="en-US" sz="3000" dirty="0"/>
              <a:t>f(x) = 4x – 12 </a:t>
            </a:r>
          </a:p>
          <a:p>
            <a:pPr marL="0" indent="0">
              <a:buNone/>
            </a:pPr>
            <a:r>
              <a:rPr lang="en-US" sz="3000" dirty="0"/>
              <a:t>g(x) = ½ x + 8</a:t>
            </a:r>
          </a:p>
          <a:p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Simplify and describe the domain and range:</a:t>
            </a:r>
          </a:p>
          <a:p>
            <a:pPr marL="0" indent="0">
              <a:buNone/>
            </a:pPr>
            <a:r>
              <a:rPr lang="en-US" sz="3000" dirty="0" smtClean="0"/>
              <a:t>1.)  g(g(x))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2.) f(g(m))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121 #1, 3, 7, 9, 10, 11, 19</a:t>
            </a:r>
            <a:endParaRPr lang="en-US" sz="3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000" dirty="0" smtClean="0"/>
              <a:t>Page 123 #3</a:t>
            </a:r>
            <a:r>
              <a:rPr lang="en-US" sz="3000" smtClean="0"/>
              <a:t>, 6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2214</TotalTime>
  <Words>234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Bell Work</vt:lpstr>
      <vt:lpstr>From Last Time…</vt:lpstr>
      <vt:lpstr>Pre-calc trig</vt:lpstr>
      <vt:lpstr>Objective</vt:lpstr>
      <vt:lpstr>Functions and Their Graphs [Back to Bell Work]</vt:lpstr>
      <vt:lpstr>What do you notice about the graphs? </vt:lpstr>
      <vt:lpstr>What about composite functions?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49</cp:revision>
  <dcterms:created xsi:type="dcterms:W3CDTF">2017-08-21T18:28:24Z</dcterms:created>
  <dcterms:modified xsi:type="dcterms:W3CDTF">2017-09-13T14:12:31Z</dcterms:modified>
</cp:coreProperties>
</file>