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71" r:id="rId3"/>
    <p:sldId id="256" r:id="rId4"/>
    <p:sldId id="267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What do we need to review?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47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121 #1, 3, 7, 9, 10, 11, 19</a:t>
            </a:r>
            <a:endParaRPr lang="en-US" sz="3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000" dirty="0" smtClean="0"/>
              <a:t>Page 123 #3</a:t>
            </a:r>
            <a:r>
              <a:rPr lang="en-US" sz="3000" smtClean="0"/>
              <a:t>, 6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main concepts for Test</a:t>
            </a:r>
          </a:p>
          <a:p>
            <a:r>
              <a:rPr lang="en-US" sz="2400" dirty="0" smtClean="0"/>
              <a:t>Quiz to check for understanding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8686"/>
                <a:ext cx="9601200" cy="5130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sz="3000" dirty="0"/>
                  <a:t>   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Simplify the following. </a:t>
                </a:r>
                <a:r>
                  <a:rPr lang="en-US" sz="3000" i="1" dirty="0"/>
                  <a:t>State Domain and Range</a:t>
                </a:r>
                <a:r>
                  <a:rPr lang="en-US" sz="3000" dirty="0"/>
                  <a:t>.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1.)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   </a:t>
                </a:r>
              </a:p>
              <a:p>
                <a:pPr marL="0" indent="0">
                  <a:buNone/>
                </a:pPr>
                <a:r>
                  <a:rPr lang="en-US" sz="30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2.)   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000" dirty="0"/>
                  <a:t>	</a:t>
                </a:r>
              </a:p>
              <a:p>
                <a:pPr marL="0" indent="0">
                  <a:buNone/>
                </a:pPr>
                <a:r>
                  <a:rPr lang="en-US" sz="3000" dirty="0"/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3.)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8686"/>
                <a:ext cx="9601200" cy="5130800"/>
              </a:xfrm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sz="3000" dirty="0"/>
                  <a:t>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Simplify </a:t>
                </a:r>
                <a:r>
                  <a:rPr lang="en-US" sz="3000" dirty="0"/>
                  <a:t>the following. </a:t>
                </a:r>
                <a:r>
                  <a:rPr lang="en-US" sz="3000" i="1" dirty="0"/>
                  <a:t>State Domain and Range.</a:t>
                </a:r>
              </a:p>
              <a:p>
                <a:pPr marL="0" indent="0">
                  <a:buNone/>
                </a:pPr>
                <a:r>
                  <a:rPr lang="en-US" sz="3000" dirty="0"/>
                  <a:t>4.) f(g(x))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829"/>
            <a:ext cx="9601200" cy="4263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5.) Given </a:t>
            </a:r>
            <a:r>
              <a:rPr lang="en-US" sz="3000" dirty="0"/>
              <a:t>the tables above evaluate the following: </a:t>
            </a:r>
          </a:p>
          <a:p>
            <a:pPr marL="0" indent="0">
              <a:buNone/>
            </a:pPr>
            <a:r>
              <a:rPr lang="en-US" sz="3000" dirty="0"/>
              <a:t>f(g(2)) = ___________		g(f(2)) = ___________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7452"/>
              </p:ext>
            </p:extLst>
          </p:nvPr>
        </p:nvGraphicFramePr>
        <p:xfrm>
          <a:off x="1536699" y="1843315"/>
          <a:ext cx="3057071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26"/>
                <a:gridCol w="412903"/>
                <a:gridCol w="611414"/>
                <a:gridCol w="611414"/>
                <a:gridCol w="611414"/>
              </a:tblGrid>
              <a:tr h="339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5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11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f(x)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16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28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34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47985"/>
              </p:ext>
            </p:extLst>
          </p:nvPr>
        </p:nvGraphicFramePr>
        <p:xfrm>
          <a:off x="5032057" y="1836057"/>
          <a:ext cx="3749085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953"/>
                <a:gridCol w="710033"/>
                <a:gridCol w="710033"/>
                <a:gridCol w="710033"/>
                <a:gridCol w="710033"/>
              </a:tblGrid>
              <a:tr h="321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x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-2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g(x)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-1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26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</a:t>
            </a:r>
            <a:r>
              <a:rPr lang="en-US" dirty="0" smtClean="0"/>
              <a:t>Homework and Prepare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2290</TotalTime>
  <Words>99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Franklin Gothic Book</vt:lpstr>
      <vt:lpstr>Times New Roman</vt:lpstr>
      <vt:lpstr>Crop</vt:lpstr>
      <vt:lpstr>Bell Work</vt:lpstr>
      <vt:lpstr>From last time…</vt:lpstr>
      <vt:lpstr>Pre-calc trig</vt:lpstr>
      <vt:lpstr>Objective</vt:lpstr>
      <vt:lpstr>Quiz 2: Level 2</vt:lpstr>
      <vt:lpstr>Quiz 2: Level 3</vt:lpstr>
      <vt:lpstr>Quiz 2: Level 4</vt:lpstr>
      <vt:lpstr>Finish Homework and Prepare for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54</cp:revision>
  <dcterms:created xsi:type="dcterms:W3CDTF">2017-08-21T18:28:24Z</dcterms:created>
  <dcterms:modified xsi:type="dcterms:W3CDTF">2017-09-18T15:14:41Z</dcterms:modified>
</cp:coreProperties>
</file>