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324" r:id="rId4"/>
    <p:sldId id="325" r:id="rId5"/>
    <p:sldId id="326" r:id="rId6"/>
    <p:sldId id="327" r:id="rId7"/>
    <p:sldId id="331" r:id="rId8"/>
    <p:sldId id="328" r:id="rId9"/>
    <p:sldId id="329" r:id="rId10"/>
    <p:sldId id="330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i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  <a:blipFill rotWithShape="0">
                <a:blip r:embed="rId2"/>
                <a:stretch>
                  <a:fillRect l="-1859" t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=(2)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Slope of tangent at the point…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−6 →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Do you like this process better than….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  <a:blipFill rotWithShape="0">
                <a:blip r:embed="rId3"/>
                <a:stretch>
                  <a:fillRect l="-1778"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0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</a:t>
            </a:r>
            <a:r>
              <a:rPr lang="en-US" sz="3200" b="1" smtClean="0"/>
              <a:t>, 59,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(From last time…)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sz="3800" i="1" dirty="0" smtClean="0"/>
              <a:t/>
            </a:r>
            <a:br>
              <a:rPr lang="en-US" sz="3800" i="1" dirty="0" smtClean="0"/>
            </a:br>
            <a:r>
              <a:rPr lang="en-US" sz="3800" i="1" dirty="0"/>
              <a:t/>
            </a:r>
            <a:br>
              <a:rPr lang="en-US" sz="3800" i="1" dirty="0"/>
            </a:br>
            <a:r>
              <a:rPr lang="en-US" sz="3800" i="1" dirty="0" smtClean="0"/>
              <a:t>(Use the alternative way we learned today)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(2,0) is at f’(2)=</a:t>
            </a:r>
            <a:r>
              <a:rPr lang="en-US" sz="3000" i="1" dirty="0" smtClean="0"/>
              <a:t>6(2)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’(2) = 6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10284246" cy="1969265"/>
          </a:xfrm>
        </p:spPr>
        <p:txBody>
          <a:bodyPr>
            <a:normAutofit/>
          </a:bodyPr>
          <a:lstStyle/>
          <a:p>
            <a:r>
              <a:rPr lang="en-US" dirty="0" smtClean="0"/>
              <a:t>Could we find the equation of the line (not just the slope) through the point (2,0)?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29496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if we wanted to find the slope through the point (3,9)?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Page 868 #5, 7, 9, 11, 49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Page 878 #5, 6, 9, 10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0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find the derivative…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each term, multiply the exponent of each variable with it’s coefficient (creating a new coefficient) and subtract one from the given exponent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2739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3555</TotalTime>
  <Words>176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</vt:lpstr>
      <vt:lpstr>Pre-calc trig</vt:lpstr>
      <vt:lpstr>12.3 The Tangent Line Problem (From last time…)</vt:lpstr>
      <vt:lpstr>Example:  Find the derivative and use it to identify the slope of the tangent through the given point.   (Use the alternative way we learned today)   </vt:lpstr>
      <vt:lpstr>f(x)=〖3x〗^2-6x      (2, 0)</vt:lpstr>
      <vt:lpstr>Solution</vt:lpstr>
      <vt:lpstr>Could we find the equation of the line (not just the slope) through the point (2,0)?</vt:lpstr>
      <vt:lpstr>From last time…</vt:lpstr>
      <vt:lpstr>Another way to find the derivative… </vt:lpstr>
      <vt:lpstr>f(x)=〖3x〗^2-6x      (2, 0) 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105</cp:revision>
  <dcterms:created xsi:type="dcterms:W3CDTF">2017-08-21T18:28:24Z</dcterms:created>
  <dcterms:modified xsi:type="dcterms:W3CDTF">2017-10-13T15:36:55Z</dcterms:modified>
</cp:coreProperties>
</file>