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56" r:id="rId3"/>
    <p:sldId id="324" r:id="rId4"/>
    <p:sldId id="330" r:id="rId5"/>
    <p:sldId id="325" r:id="rId6"/>
    <p:sldId id="326" r:id="rId7"/>
    <p:sldId id="329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4365885"/>
          </a:xfrm>
        </p:spPr>
        <p:txBody>
          <a:bodyPr>
            <a:normAutofit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 last time…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Page 878 #8, 43, 59, 71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Things to Study for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1085"/>
            <a:ext cx="10425659" cy="4659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Degree, Max, Min, Zeros, End Behavior, Domain and Range.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Write equation given zeros (real and imaginary)</a:t>
            </a:r>
          </a:p>
          <a:p>
            <a:pPr marL="0" indent="0">
              <a:buNone/>
            </a:pPr>
            <a:r>
              <a:rPr lang="en-US" sz="3000" dirty="0" smtClean="0"/>
              <a:t>Simplify with imaginary</a:t>
            </a:r>
          </a:p>
          <a:p>
            <a:pPr marL="0" indent="0">
              <a:buNone/>
            </a:pPr>
            <a:r>
              <a:rPr lang="en-US" sz="3000" dirty="0" smtClean="0"/>
              <a:t>Factor and find all zeros with graph</a:t>
            </a:r>
          </a:p>
          <a:p>
            <a:pPr marL="0" indent="0">
              <a:buNone/>
            </a:pPr>
            <a:r>
              <a:rPr lang="en-US" sz="3000" dirty="0" smtClean="0"/>
              <a:t>Sketch a graph and write equation </a:t>
            </a:r>
            <a:br>
              <a:rPr lang="en-US" sz="3000" dirty="0" smtClean="0"/>
            </a:br>
            <a:r>
              <a:rPr lang="en-US" sz="3000" dirty="0" smtClean="0"/>
              <a:t>given characteristics of a rational function</a:t>
            </a:r>
          </a:p>
          <a:p>
            <a:pPr marL="0" indent="0">
              <a:buNone/>
            </a:pPr>
            <a:r>
              <a:rPr lang="en-US" sz="3000" dirty="0" smtClean="0"/>
              <a:t>Identify vertical, horizontal asymptotes, </a:t>
            </a:r>
            <a:br>
              <a:rPr lang="en-US" sz="3000" dirty="0" smtClean="0"/>
            </a:br>
            <a:r>
              <a:rPr lang="en-US" sz="3000" dirty="0" smtClean="0"/>
              <a:t>holes, x-intercepts and y-intercepts</a:t>
            </a:r>
            <a:endParaRPr lang="en-US" sz="3000" dirty="0"/>
          </a:p>
        </p:txBody>
      </p:sp>
      <p:sp>
        <p:nvSpPr>
          <p:cNvPr id="4" name="Right Arrow 3"/>
          <p:cNvSpPr/>
          <p:nvPr/>
        </p:nvSpPr>
        <p:spPr>
          <a:xfrm>
            <a:off x="1037771" y="1785256"/>
            <a:ext cx="333829" cy="21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037770" y="2354941"/>
            <a:ext cx="333829" cy="21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37770" y="2953653"/>
            <a:ext cx="333829" cy="21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037769" y="3511551"/>
            <a:ext cx="333829" cy="21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37769" y="4120691"/>
            <a:ext cx="333829" cy="21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037768" y="5089294"/>
            <a:ext cx="333829" cy="21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“</a:t>
            </a:r>
            <a:r>
              <a:rPr lang="en-US" i="1" dirty="0" smtClean="0"/>
              <a:t>Needed”</a:t>
            </a:r>
            <a:r>
              <a:rPr lang="en-US" dirty="0" smtClean="0"/>
              <a:t> for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400" dirty="0" smtClean="0"/>
              </a:p>
              <a:p>
                <a:pPr marL="530352" lvl="1" indent="0">
                  <a:buNone/>
                </a:pPr>
                <a:endParaRPr lang="en-US" sz="34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400" dirty="0" smtClean="0"/>
              </a:p>
              <a:p>
                <a:pPr marL="530352" lvl="1" indent="0">
                  <a:buNone/>
                </a:pPr>
                <a:endParaRPr lang="en-US" sz="34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4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  <a:p>
                <a:pPr marL="530352" lvl="1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400" dirty="0"/>
                            <m:t>Given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) 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then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400" dirty="0" smtClean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5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 Quiz 2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 smtClean="0"/>
                  <a:t>1.) State the degree given that the following are zeros: </a:t>
                </a:r>
              </a:p>
              <a:p>
                <a:pPr marL="530352" lvl="1" indent="0">
                  <a:buNone/>
                </a:pPr>
                <a:r>
                  <a:rPr lang="en-US" sz="3000" dirty="0" smtClean="0"/>
                  <a:t>2, -4, 7i, 0, 2</a:t>
                </a:r>
              </a:p>
              <a:p>
                <a:pPr marL="530352" lvl="1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2.) Find all zeros: </a:t>
                </a:r>
                <a:endParaRPr lang="en-US" sz="30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+16)</m:t>
                      </m:r>
                    </m:oMath>
                  </m:oMathPara>
                </a14:m>
                <a:endParaRPr lang="en-US" sz="3000" dirty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dirty="0" smtClean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8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 Quiz 2</a:t>
            </a:r>
            <a:br>
              <a:rPr lang="en-US" dirty="0" smtClean="0"/>
            </a:br>
            <a:r>
              <a:rPr lang="en-US" dirty="0" smtClean="0"/>
              <a:t>Level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094875"/>
                <a:ext cx="1048562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Identify the following for f(x). Write “none” if they don’t exist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3.)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+9)(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−9)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vertical asymptote </a:t>
                </a:r>
                <a:r>
                  <a:rPr lang="en-US" sz="3200" u="sng" dirty="0"/>
                  <a:t>				</a:t>
                </a:r>
                <a:endParaRPr lang="en-US" sz="3200" u="sng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horizontal asymptote </a:t>
                </a:r>
                <a:r>
                  <a:rPr lang="en-US" sz="3200" u="sng" dirty="0"/>
                  <a:t>				</a:t>
                </a:r>
                <a:endParaRPr lang="en-US" sz="3200" u="sng" dirty="0" smtClean="0"/>
              </a:p>
              <a:p>
                <a:pPr marL="0" indent="0">
                  <a:buNone/>
                </a:pPr>
                <a:r>
                  <a:rPr lang="en-US" sz="3200" dirty="0"/>
                  <a:t>x-intercept(s) </a:t>
                </a:r>
                <a:r>
                  <a:rPr lang="en-US" sz="3200" u="sng" dirty="0"/>
                  <a:t>				</a:t>
                </a:r>
                <a:endParaRPr lang="en-US" sz="3200" u="sng" dirty="0" smtClean="0"/>
              </a:p>
              <a:p>
                <a:pPr marL="0" indent="0">
                  <a:buNone/>
                </a:pPr>
                <a:r>
                  <a:rPr lang="en-US" sz="3200" dirty="0"/>
                  <a:t>y-intercept </a:t>
                </a:r>
                <a:r>
                  <a:rPr lang="en-US" sz="3200" u="sng" dirty="0"/>
                  <a:t>				</a:t>
                </a:r>
                <a:endParaRPr lang="en-US" sz="3200" u="sng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hole(s</a:t>
                </a:r>
                <a:r>
                  <a:rPr lang="en-US" sz="3200" dirty="0"/>
                  <a:t>)</a:t>
                </a:r>
                <a:r>
                  <a:rPr lang="en-US" sz="3200" u="sng" dirty="0"/>
                  <a:t>				</a:t>
                </a:r>
                <a:r>
                  <a:rPr lang="en-US" sz="2800" u="sng" dirty="0"/>
                  <a:t>	</a:t>
                </a:r>
                <a:endParaRPr lang="en-US" sz="3000" dirty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dirty="0" smtClean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094875"/>
                <a:ext cx="10485620" cy="4572000"/>
              </a:xfrm>
              <a:blipFill rotWithShape="0">
                <a:blip r:embed="rId2"/>
                <a:stretch>
                  <a:fillRect l="-1453" t="-2267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5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 Quiz 2</a:t>
            </a:r>
            <a:br>
              <a:rPr lang="en-US" dirty="0" smtClean="0"/>
            </a:br>
            <a:r>
              <a:rPr lang="en-US" dirty="0" smtClean="0"/>
              <a:t>Level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 smtClean="0"/>
                  <a:t>4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200" b="0" i="1" smtClean="0"/>
                      <m:t>Write</m:t>
                    </m:r>
                    <m:r>
                      <m:rPr>
                        <m:nor/>
                      </m:rPr>
                      <a:rPr lang="en-US" sz="3200" b="0" i="1" smtClean="0"/>
                      <m:t> </m:t>
                    </m:r>
                    <m:r>
                      <m:rPr>
                        <m:nor/>
                      </m:rPr>
                      <a:rPr lang="en-US" sz="3200" b="0" i="1" smtClean="0"/>
                      <m:t>the</m:t>
                    </m:r>
                    <m:r>
                      <m:rPr>
                        <m:nor/>
                      </m:rPr>
                      <a:rPr lang="en-US" sz="3200" b="0" i="1" smtClean="0"/>
                      <m:t> </m:t>
                    </m:r>
                    <m:r>
                      <m:rPr>
                        <m:nor/>
                      </m:rPr>
                      <a:rPr lang="en-US" sz="3200" b="0" i="1" smtClean="0"/>
                      <m:t>equation</m:t>
                    </m:r>
                    <m:r>
                      <m:rPr>
                        <m:nor/>
                      </m:rPr>
                      <a:rPr lang="en-US" sz="3200" b="0" i="1" smtClean="0"/>
                      <m:t> </m:t>
                    </m:r>
                    <m:r>
                      <m:rPr>
                        <m:nor/>
                      </m:rPr>
                      <a:rPr lang="en-US" sz="3200" b="0" i="1" smtClean="0"/>
                      <m:t>of</m:t>
                    </m:r>
                    <m:r>
                      <m:rPr>
                        <m:nor/>
                      </m:rPr>
                      <a:rPr lang="en-US" sz="3200" b="0" i="1" smtClean="0"/>
                      <m:t> </m:t>
                    </m:r>
                    <m:r>
                      <m:rPr>
                        <m:nor/>
                      </m:rPr>
                      <a:rPr lang="en-US" sz="3200" b="0" i="1" smtClean="0"/>
                      <m:t>a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rational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function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that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has</m:t>
                    </m:r>
                    <m:r>
                      <m:rPr>
                        <m:nor/>
                      </m:rPr>
                      <a:rPr lang="en-US" sz="3200" b="0" i="1" smtClean="0"/>
                      <m:t>: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horizontal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asymptote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at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sz="3200" i="1"/>
                      <m:t>, </m:t>
                    </m:r>
                    <m:r>
                      <m:rPr>
                        <m:nor/>
                      </m:rPr>
                      <a:rPr lang="en-US" sz="3200" b="0" i="1" smtClean="0"/>
                      <m:t>                                  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y</m:t>
                    </m:r>
                    <m:r>
                      <m:rPr>
                        <m:nor/>
                      </m:rPr>
                      <a:rPr lang="en-US" sz="3200" i="1"/>
                      <m:t>−</m:t>
                    </m:r>
                    <m:r>
                      <m:rPr>
                        <m:nor/>
                      </m:rPr>
                      <a:rPr lang="en-US" sz="3200" i="1"/>
                      <m:t>intercept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at</m:t>
                    </m:r>
                    <m:r>
                      <m:rPr>
                        <m:nor/>
                      </m:rPr>
                      <a:rPr lang="en-US" sz="3200" i="1"/>
                      <m:t> (0, 2),   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en-US" sz="3200" i="1"/>
                      <m:t>vertical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asymptote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at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x</m:t>
                    </m:r>
                    <m:r>
                      <m:rPr>
                        <m:nor/>
                      </m:rPr>
                      <a:rPr lang="en-US" sz="3200" i="1"/>
                      <m:t> = 3,                                           </m:t>
                    </m:r>
                    <m:r>
                      <m:rPr>
                        <m:nor/>
                      </m:rPr>
                      <a:rPr lang="en-US" sz="3200" i="1"/>
                      <m:t>hole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m:rPr>
                        <m:nor/>
                      </m:rPr>
                      <a:rPr lang="en-US" sz="3200" i="1"/>
                      <m:t>when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b="0" i="1" smtClean="0"/>
                      <m:t>−2,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</m:oMath>
                </a14:m>
                <a:r>
                  <a:rPr lang="en-US" sz="3200" i="1" dirty="0" smtClean="0"/>
                  <a:t/>
                </a:r>
                <a:br>
                  <a:rPr lang="en-US" sz="32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i="1"/>
                        <m:t>zero</m:t>
                      </m:r>
                      <m:r>
                        <m:rPr>
                          <m:nor/>
                        </m:rPr>
                        <a:rPr lang="en-US" sz="3200" i="1"/>
                        <m:t> </m:t>
                      </m:r>
                      <m:r>
                        <m:rPr>
                          <m:nor/>
                        </m:rPr>
                        <a:rPr lang="en-US" sz="3200" i="1"/>
                        <m:t>at</m:t>
                      </m:r>
                      <m:r>
                        <m:rPr>
                          <m:nor/>
                        </m:rPr>
                        <a:rPr lang="en-US" sz="3200" i="1"/>
                        <m:t> 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i="1"/>
                        <m:t>.</m:t>
                      </m:r>
                    </m:oMath>
                  </m:oMathPara>
                </a14:m>
                <a:endParaRPr lang="en-US" sz="3000" dirty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dirty="0" smtClean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3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/>
              <a:t>Page 206 #3, 11, 22, 23, 31-40, 55-59, 61, 63, 71, 			73, 74, 83, 87, 88, 91, 92, 95, 103, 104, 			107, 115-122, 125, 126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3820</TotalTime>
  <Words>181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Bell Work  From last time…  Page 878 #8, 43, 59, 71 </vt:lpstr>
      <vt:lpstr>Pre-calc trig</vt:lpstr>
      <vt:lpstr>Things to Study for Test</vt:lpstr>
      <vt:lpstr>Equations “Needed” for Test</vt:lpstr>
      <vt:lpstr>Unit 2 Quiz 2 Level 2</vt:lpstr>
      <vt:lpstr>Unit 2 Quiz 2 Level 3</vt:lpstr>
      <vt:lpstr>Unit 2 Quiz 2 Level 4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115</cp:revision>
  <dcterms:created xsi:type="dcterms:W3CDTF">2017-08-21T18:28:24Z</dcterms:created>
  <dcterms:modified xsi:type="dcterms:W3CDTF">2017-10-19T14:07:39Z</dcterms:modified>
</cp:coreProperties>
</file>