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0" r:id="rId2"/>
    <p:sldId id="256" r:id="rId3"/>
    <p:sldId id="324" r:id="rId4"/>
    <p:sldId id="329" r:id="rId5"/>
    <p:sldId id="287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Test… Talk about Homework…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523852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40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8" y="1787490"/>
            <a:ext cx="4635829" cy="4885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13" y="1804008"/>
            <a:ext cx="4708659" cy="48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Things to Make Sure </a:t>
            </a:r>
            <a:r>
              <a:rPr lang="en-US" b="1" u="sng" dirty="0"/>
              <a:t>Y</a:t>
            </a:r>
            <a:r>
              <a:rPr lang="en-US" b="1" u="sng" dirty="0" smtClean="0"/>
              <a:t>ou Know</a:t>
            </a:r>
            <a:br>
              <a:rPr lang="en-US" b="1" u="sng" dirty="0" smtClean="0"/>
            </a:br>
            <a:r>
              <a:rPr lang="en-US" sz="3400" dirty="0" smtClean="0"/>
              <a:t>Spend 5-8 minutes clarifying with partner, small group any issues you may be having with the following list.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659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Degree, Max, Min, Zeros, End Behavior, Domain and Range.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Write equation given zeros (real and imaginary)</a:t>
            </a:r>
          </a:p>
          <a:p>
            <a:pPr marL="0" indent="0">
              <a:buNone/>
            </a:pPr>
            <a:r>
              <a:rPr lang="en-US" sz="3000" dirty="0" smtClean="0"/>
              <a:t>Simplify with imaginary</a:t>
            </a:r>
          </a:p>
          <a:p>
            <a:pPr marL="0" indent="0">
              <a:buNone/>
            </a:pPr>
            <a:r>
              <a:rPr lang="en-US" sz="3000" dirty="0" smtClean="0"/>
              <a:t>Factor and find all zeros with graph</a:t>
            </a:r>
          </a:p>
          <a:p>
            <a:pPr marL="0" indent="0">
              <a:buNone/>
            </a:pPr>
            <a:r>
              <a:rPr lang="en-US" sz="3000" dirty="0" smtClean="0"/>
              <a:t>Sketch a graph and write equation </a:t>
            </a:r>
            <a:br>
              <a:rPr lang="en-US" sz="3000" dirty="0" smtClean="0"/>
            </a:br>
            <a:r>
              <a:rPr lang="en-US" sz="3000" dirty="0" smtClean="0"/>
              <a:t>given characteristics of a rational function</a:t>
            </a:r>
          </a:p>
          <a:p>
            <a:pPr marL="0" indent="0">
              <a:buNone/>
            </a:pPr>
            <a:r>
              <a:rPr lang="en-US" sz="3000" dirty="0" smtClean="0"/>
              <a:t>Identify vertical, horizontal asymptotes, </a:t>
            </a:r>
            <a:br>
              <a:rPr lang="en-US" sz="3000" dirty="0" smtClean="0"/>
            </a:br>
            <a:r>
              <a:rPr lang="en-US" sz="3000" dirty="0" smtClean="0"/>
              <a:t>holes, x-intercepts and y-intercepts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“</a:t>
            </a:r>
            <a:r>
              <a:rPr lang="en-US" i="1" dirty="0" smtClean="0"/>
              <a:t>Needed”</a:t>
            </a:r>
            <a:r>
              <a:rPr lang="en-US" dirty="0" smtClean="0"/>
              <a:t>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</p:spPr>
            <p:txBody>
              <a:bodyPr>
                <a:normAutofit/>
              </a:bodyPr>
              <a:lstStyle/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sz="34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/>
              </a:p>
              <a:p>
                <a:pPr marL="530352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000" dirty="0" smtClean="0"/>
              </a:p>
              <a:p>
                <a:pPr marL="530352" lvl="1" indent="0">
                  <a:buNone/>
                </a:pPr>
                <a:endParaRPr lang="en-US" sz="3000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400" dirty="0"/>
                            <m:t>Given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) </m:t>
                          </m:r>
                          <m:r>
                            <m:rPr>
                              <m:nor/>
                            </m:rPr>
                            <a:rPr lang="en-US" sz="3400" dirty="0"/>
                            <m:t>then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9480"/>
                <a:ext cx="9601200" cy="52385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Finish and turn in any missing homework as listed on the board by the door.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Read or sit quietly until everyone </a:t>
            </a:r>
            <a:r>
              <a:rPr lang="en-US" sz="3200" b="1" smtClean="0"/>
              <a:t>is finished.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3643</TotalTime>
  <Words>94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Cambria Math</vt:lpstr>
      <vt:lpstr>Franklin Gothic Book</vt:lpstr>
      <vt:lpstr>Crop</vt:lpstr>
      <vt:lpstr>Go Over Test… Talk about Homework…</vt:lpstr>
      <vt:lpstr>Pre-calc trig</vt:lpstr>
      <vt:lpstr>Bell Work: Things to Make Sure You Know Spend 5-8 minutes clarifying with partner, small group any issues you may be having with the following list. </vt:lpstr>
      <vt:lpstr>Equations “Needed” for Test</vt:lpstr>
      <vt:lpstr>After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114</cp:revision>
  <cp:lastPrinted>2017-10-18T18:14:06Z</cp:lastPrinted>
  <dcterms:created xsi:type="dcterms:W3CDTF">2017-08-21T18:28:24Z</dcterms:created>
  <dcterms:modified xsi:type="dcterms:W3CDTF">2017-10-24T13:47:40Z</dcterms:modified>
</cp:coreProperties>
</file>