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42" r:id="rId3"/>
    <p:sldId id="256" r:id="rId4"/>
    <p:sldId id="343" r:id="rId5"/>
    <p:sldId id="332" r:id="rId6"/>
    <p:sldId id="335" r:id="rId7"/>
    <p:sldId id="341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5(3)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+12=32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4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−21=3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251 # 13, 15, 19, 23, 29, 35</a:t>
            </a:r>
            <a:r>
              <a:rPr lang="en-US" sz="3400" smtClean="0"/>
              <a:t>, </a:t>
            </a:r>
            <a:br>
              <a:rPr lang="en-US" sz="3400" smtClean="0"/>
            </a:br>
            <a:r>
              <a:rPr lang="en-US" sz="3400" smtClean="0"/>
              <a:t>		   38</a:t>
            </a:r>
            <a:r>
              <a:rPr lang="en-US" sz="3400" dirty="0" smtClean="0"/>
              <a:t>, 63, 67, 87, 97, 129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3302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 Exponential and Log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Objectives: To apply and solve real life problems involving exponential and </a:t>
            </a:r>
            <a:r>
              <a:rPr lang="en-US" sz="3000" smtClean="0"/>
              <a:t>logarithmic equations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716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/>
                  <a:t>Exponential Growth: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Exponential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Interest Formula:</a:t>
                </a:r>
                <a:r>
                  <a:rPr lang="en-US" sz="3000" b="1" i="1" dirty="0"/>
                  <a:t>  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</m:oMath>
                </a14:m>
                <a:r>
                  <a:rPr lang="en-US" sz="3000" i="1" dirty="0"/>
                  <a:t> </a:t>
                </a:r>
                <a:endParaRPr lang="en-US" sz="3000" i="1" dirty="0" smtClean="0"/>
              </a:p>
              <a:p>
                <a:pPr marL="0" indent="0">
                  <a:buNone/>
                </a:pPr>
                <a:endParaRPr lang="en-US" sz="3000" i="1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Continuously Formula:</a:t>
                </a:r>
                <a:r>
                  <a:rPr lang="en-US" sz="3000" b="1" i="1" dirty="0"/>
                  <a:t> </a:t>
                </a:r>
                <a:r>
                  <a:rPr lang="en-US" sz="30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𝑃𝑒𝑟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 l="-1685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81" y="674784"/>
            <a:ext cx="9601200" cy="823511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181" y="1399142"/>
            <a:ext cx="11215171" cy="44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You </a:t>
            </a:r>
            <a:r>
              <a:rPr lang="en-US" sz="3000" dirty="0"/>
              <a:t>have </a:t>
            </a:r>
            <a:r>
              <a:rPr lang="en-US" sz="3000" dirty="0" smtClean="0"/>
              <a:t>$200 to deposit. Your bank has two options for your investment. You can either put it into an account with 5.2% interest compounded continuously or an account with 5.6% compounded monthly. How long will it take for each account to triple your money, and which account are you more likely to pick? Why? 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262 #15, 17, 21</a:t>
            </a:r>
            <a:r>
              <a:rPr lang="en-US" sz="3400" smtClean="0"/>
              <a:t>, </a:t>
            </a:r>
            <a:r>
              <a:rPr lang="en-US" sz="3400" smtClean="0"/>
              <a:t>43, 59</a:t>
            </a:r>
            <a:r>
              <a:rPr lang="en-US" sz="3400" dirty="0" smtClean="0"/>
              <a:t>, 61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4851</TotalTime>
  <Words>131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 Math</vt:lpstr>
      <vt:lpstr>Franklin Gothic Book</vt:lpstr>
      <vt:lpstr>Crop</vt:lpstr>
      <vt:lpstr>Bell Work: Solve</vt:lpstr>
      <vt:lpstr>From Last Time</vt:lpstr>
      <vt:lpstr>Pre-calc trig</vt:lpstr>
      <vt:lpstr>3.5 Exponential and Log Models</vt:lpstr>
      <vt:lpstr>Formulas</vt:lpstr>
      <vt:lpstr>Example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130</cp:revision>
  <cp:lastPrinted>2017-10-18T18:14:06Z</cp:lastPrinted>
  <dcterms:created xsi:type="dcterms:W3CDTF">2017-08-21T18:28:24Z</dcterms:created>
  <dcterms:modified xsi:type="dcterms:W3CDTF">2017-11-07T16:40:18Z</dcterms:modified>
</cp:coreProperties>
</file>