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6" r:id="rId2"/>
    <p:sldId id="342" r:id="rId3"/>
    <p:sldId id="256" r:id="rId4"/>
    <p:sldId id="332" r:id="rId5"/>
    <p:sldId id="343" r:id="rId6"/>
    <p:sldId id="344" r:id="rId7"/>
    <p:sldId id="341" r:id="rId8"/>
    <p:sldId id="345" r:id="rId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0100"/>
            <a:ext cx="9601200" cy="1485900"/>
          </a:xfrm>
        </p:spPr>
        <p:txBody>
          <a:bodyPr/>
          <a:lstStyle/>
          <a:p>
            <a:r>
              <a:rPr lang="en-US" dirty="0" smtClean="0"/>
              <a:t>Bell Work: Solve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2286000"/>
                <a:ext cx="10463134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.)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.) </m:t>
                              </m:r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98</m:t>
                          </m:r>
                        </m:e>
                      </m:func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.)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??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2286000"/>
                <a:ext cx="10463134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2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262 #15, 17, 21, 43, 59, 61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3388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/>
          <a:lstStyle/>
          <a:p>
            <a:r>
              <a:rPr lang="en-US" b="1" u="sng" dirty="0" smtClean="0"/>
              <a:t>Quiz 1 Level 2: Evaluate and Expand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08879"/>
                <a:ext cx="8319541" cy="50366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u="sng" dirty="0" smtClean="0"/>
                  <a:t>Evaluate: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1.)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.)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3.)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𝑙𝑛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b="1" u="sng" dirty="0" smtClean="0"/>
                  <a:t>Expand:</a:t>
                </a:r>
                <a:endParaRPr lang="en-US" sz="3200" b="1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4.)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16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08879"/>
                <a:ext cx="8319541" cy="5036695"/>
              </a:xfrm>
              <a:blipFill rotWithShape="0">
                <a:blip r:embed="rId2"/>
                <a:stretch>
                  <a:fillRect l="-1832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3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/>
          <a:lstStyle/>
          <a:p>
            <a:r>
              <a:rPr lang="en-US" b="1" u="sng" dirty="0" smtClean="0"/>
              <a:t>Quiz 1 Level 3: Solve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08879"/>
                <a:ext cx="8319541" cy="50366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.)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200" i="1" dirty="0" smtClean="0"/>
              </a:p>
              <a:p>
                <a:pPr marL="0" indent="0">
                  <a:buNone/>
                </a:pPr>
                <a:r>
                  <a:rPr lang="en-US" sz="32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200" i="1" dirty="0" smtClean="0">
                    <a:latin typeface="Cambria Math" panose="02040503050406030204" pitchFamily="18" charset="0"/>
                  </a:rPr>
                </a:br>
                <a:r>
                  <a:rPr lang="en-US" sz="32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20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6.)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sz="3200" b="0" dirty="0" smtClean="0"/>
              </a:p>
              <a:p>
                <a:pPr marL="0" indent="0">
                  <a:buNone/>
                </a:pPr>
                <a:r>
                  <a:rPr lang="en-US" sz="3200" i="1" dirty="0" smtClean="0"/>
                  <a:t/>
                </a:r>
                <a:br>
                  <a:rPr lang="en-US" sz="3200" i="1" dirty="0" smtClean="0"/>
                </a:br>
                <a:r>
                  <a:rPr lang="en-US" sz="3200" i="1" dirty="0" smtClean="0"/>
                  <a:t/>
                </a:r>
                <a:br>
                  <a:rPr lang="en-US" sz="3200" i="1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7.) 7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343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08879"/>
                <a:ext cx="8319541" cy="503669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4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3197"/>
          </a:xfrm>
        </p:spPr>
        <p:txBody>
          <a:bodyPr/>
          <a:lstStyle/>
          <a:p>
            <a:r>
              <a:rPr lang="en-US" b="1" u="sng" dirty="0" smtClean="0"/>
              <a:t>Quiz 1 Level 4: </a:t>
            </a:r>
            <a:r>
              <a:rPr lang="en-US" b="1" u="sng" dirty="0" smtClean="0"/>
              <a:t>Solve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8879"/>
            <a:ext cx="8319541" cy="5036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You have </a:t>
            </a:r>
            <a:r>
              <a:rPr lang="en-US" sz="3200" dirty="0" smtClean="0"/>
              <a:t>$3000 to invest. How long will it take for you to have $5000 in your account if you invest it at 6.2% compounded daily?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Would it be a better or worse idea to invest your $3000 into an account that pays 6.15% compounded continuously? Why? 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62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15977"/>
            <a:ext cx="9601200" cy="1485900"/>
          </a:xfrm>
        </p:spPr>
        <p:txBody>
          <a:bodyPr/>
          <a:lstStyle/>
          <a:p>
            <a:r>
              <a:rPr lang="en-US" dirty="0" smtClean="0"/>
              <a:t>Things to Study: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6570"/>
            <a:ext cx="9601200" cy="5441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Evaluate log and ln with numbers</a:t>
            </a:r>
          </a:p>
          <a:p>
            <a:pPr marL="0" indent="0">
              <a:buNone/>
            </a:pPr>
            <a:r>
              <a:rPr lang="en-US" sz="3400" dirty="0" smtClean="0"/>
              <a:t>Simplify log </a:t>
            </a:r>
            <a:r>
              <a:rPr lang="en-US" sz="3400" dirty="0"/>
              <a:t>and ln with </a:t>
            </a:r>
            <a:r>
              <a:rPr lang="en-US" sz="3400" dirty="0" smtClean="0"/>
              <a:t>variables</a:t>
            </a: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Expand and Condense logs with properties</a:t>
            </a:r>
          </a:p>
          <a:p>
            <a:pPr marL="0" indent="0">
              <a:buNone/>
            </a:pPr>
            <a:r>
              <a:rPr lang="en-US" sz="3400" dirty="0" smtClean="0"/>
              <a:t>Rewrite from exponential to log and </a:t>
            </a:r>
            <a:r>
              <a:rPr lang="en-US" sz="3400" dirty="0" err="1" smtClean="0"/>
              <a:t>vica</a:t>
            </a:r>
            <a:r>
              <a:rPr lang="en-US" sz="3400" dirty="0" smtClean="0"/>
              <a:t> versa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Solve exponentials and logarithms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Logarithmic models </a:t>
            </a:r>
            <a:r>
              <a:rPr lang="en-US" sz="3400" smtClean="0"/>
              <a:t>and solving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095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Assignment: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Page 273 # 1, 8, 12 – 15, 17 – 19, 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  	    21 – 26, 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Page 270 #21 – 24, 33, 37 – 48, 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	    59, 61 – 63, 73, 75 – 76, 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	    83 – 101, 109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822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4998</TotalTime>
  <Words>161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Cambria Math</vt:lpstr>
      <vt:lpstr>Franklin Gothic Book</vt:lpstr>
      <vt:lpstr>Crop</vt:lpstr>
      <vt:lpstr>Bell Work: Solve</vt:lpstr>
      <vt:lpstr>From Last Time</vt:lpstr>
      <vt:lpstr>Pre-calc trig</vt:lpstr>
      <vt:lpstr>Quiz 1 Level 2: Evaluate and Expand</vt:lpstr>
      <vt:lpstr>Quiz 1 Level 3: Solve</vt:lpstr>
      <vt:lpstr>Quiz 1 Level 4: Solve the Following</vt:lpstr>
      <vt:lpstr>Things to Study:</vt:lpstr>
      <vt:lpstr>Review Assignment: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135</cp:revision>
  <cp:lastPrinted>2017-10-18T18:14:06Z</cp:lastPrinted>
  <dcterms:created xsi:type="dcterms:W3CDTF">2017-08-21T18:28:24Z</dcterms:created>
  <dcterms:modified xsi:type="dcterms:W3CDTF">2017-11-08T15:11:21Z</dcterms:modified>
</cp:coreProperties>
</file>