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6"/>
  </p:handoutMasterIdLst>
  <p:sldIdLst>
    <p:sldId id="336" r:id="rId2"/>
    <p:sldId id="256" r:id="rId3"/>
    <p:sldId id="332" r:id="rId4"/>
    <p:sldId id="337" r:id="rId5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>
      <p:cViewPr varScale="1">
        <p:scale>
          <a:sx n="58" d="100"/>
          <a:sy n="58" d="100"/>
        </p:scale>
        <p:origin x="56" y="9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5CFB9-BFB0-4368-A73B-8F20D943471B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05853-B5AD-4BB1-A83B-8CF87DCB2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53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00100"/>
            <a:ext cx="9601200" cy="1485900"/>
          </a:xfrm>
        </p:spPr>
        <p:txBody>
          <a:bodyPr/>
          <a:lstStyle/>
          <a:p>
            <a:r>
              <a:rPr lang="en-US" dirty="0" smtClean="0"/>
              <a:t>Bell Work</a:t>
            </a:r>
            <a:r>
              <a:rPr lang="en-US" dirty="0" smtClean="0"/>
              <a:t>: 	(10 – 15 minutes)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2286000"/>
                <a:ext cx="10463134" cy="3581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𝑎𝑠𝑡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𝑀𝑖𝑛𝑢𝑡𝑒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𝑄𝑢𝑒𝑠𝑡𝑖𝑜𝑛𝑠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… </m:t>
                      </m:r>
                    </m:oMath>
                  </m:oMathPara>
                </a14:m>
                <a:endParaRPr lang="en-US" sz="3200" b="0" dirty="0" smtClean="0"/>
              </a:p>
              <a:p>
                <a:pPr marL="0" indent="0">
                  <a:buNone/>
                </a:pPr>
                <a:endParaRPr lang="en-US" sz="3200" dirty="0" smtClean="0"/>
              </a:p>
              <a:p>
                <a:pPr marL="0" indent="0">
                  <a:buNone/>
                </a:pPr>
                <a:r>
                  <a:rPr lang="en-US" sz="3200" i="1" dirty="0" smtClean="0"/>
                  <a:t>Work in Small Groups to Address any issues… </a:t>
                </a:r>
                <a:endParaRPr lang="en-US" sz="3200" i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2286000"/>
                <a:ext cx="10463134" cy="3581400"/>
              </a:xfrm>
              <a:blipFill rotWithShape="0">
                <a:blip r:embed="rId2"/>
                <a:stretch>
                  <a:fillRect l="-1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422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Pre-</a:t>
            </a:r>
            <a:r>
              <a:rPr lang="en-US" dirty="0" err="1" smtClean="0"/>
              <a:t>calc</a:t>
            </a:r>
            <a:r>
              <a:rPr lang="en-US" dirty="0" smtClean="0"/>
              <a:t> trig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3197"/>
          </a:xfrm>
        </p:spPr>
        <p:txBody>
          <a:bodyPr/>
          <a:lstStyle/>
          <a:p>
            <a:r>
              <a:rPr lang="en-US" b="1" u="sng" dirty="0" smtClean="0"/>
              <a:t>Equations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708879"/>
                <a:ext cx="8319541" cy="503669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3200" b="1" u="sng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 &lt;−− &gt;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000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𝑛𝑡</m:t>
                          </m:r>
                        </m:sup>
                      </m:sSup>
                    </m:oMath>
                  </m:oMathPara>
                </a14:m>
                <a:endParaRPr lang="en-US" sz="32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3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𝑃𝑒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</m:sup>
                      </m:sSup>
                    </m:oMath>
                  </m:oMathPara>
                </a14:m>
                <a:endParaRPr lang="en-US" sz="3200" dirty="0" smtClean="0"/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708879"/>
                <a:ext cx="8319541" cy="503669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539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Test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Work on missing work</a:t>
            </a:r>
          </a:p>
          <a:p>
            <a:r>
              <a:rPr lang="en-US" sz="3000" dirty="0" smtClean="0"/>
              <a:t>Read or work on something for another class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29630524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5004</TotalTime>
  <Words>35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Cambria Math</vt:lpstr>
      <vt:lpstr>Franklin Gothic Book</vt:lpstr>
      <vt:lpstr>Crop</vt:lpstr>
      <vt:lpstr>Bell Work:  (10 – 15 minutes)</vt:lpstr>
      <vt:lpstr>Pre-calc trig</vt:lpstr>
      <vt:lpstr>Equations</vt:lpstr>
      <vt:lpstr>After Test 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137</cp:revision>
  <cp:lastPrinted>2017-10-18T18:14:06Z</cp:lastPrinted>
  <dcterms:created xsi:type="dcterms:W3CDTF">2017-08-21T18:28:24Z</dcterms:created>
  <dcterms:modified xsi:type="dcterms:W3CDTF">2017-11-10T01:25:48Z</dcterms:modified>
</cp:coreProperties>
</file>