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62" r:id="rId3"/>
    <p:sldId id="256" r:id="rId4"/>
    <p:sldId id="341" r:id="rId5"/>
    <p:sldId id="364" r:id="rId6"/>
    <p:sldId id="365" r:id="rId7"/>
    <p:sldId id="366" r:id="rId8"/>
    <p:sldId id="368" r:id="rId9"/>
    <p:sldId id="369" r:id="rId10"/>
    <p:sldId id="370" r:id="rId11"/>
    <p:sldId id="371" r:id="rId12"/>
    <p:sldId id="372" r:id="rId13"/>
    <p:sldId id="373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0375"/>
            <a:ext cx="9601200" cy="1905625"/>
          </a:xfrm>
        </p:spPr>
        <p:txBody>
          <a:bodyPr>
            <a:normAutofit/>
          </a:bodyPr>
          <a:lstStyle/>
          <a:p>
            <a:r>
              <a:rPr lang="en-US" dirty="0" smtClean="0"/>
              <a:t>Bell Work: Convert from Degrees to Radians or Radians to Degrees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8554" y="2286000"/>
                <a:ext cx="901577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°=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8554" y="2286000"/>
                <a:ext cx="901577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8087"/>
            <a:ext cx="10485620" cy="1485900"/>
          </a:xfrm>
        </p:spPr>
        <p:txBody>
          <a:bodyPr/>
          <a:lstStyle/>
          <a:p>
            <a:r>
              <a:rPr lang="en-US" dirty="0" smtClean="0"/>
              <a:t>“Practice Test”	Level 2 Applied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94479"/>
                <a:ext cx="10485620" cy="606352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The measure of a central angle in a circle of radius 30 cm is 80 degrees. Find </a:t>
                </a:r>
                <a:r>
                  <a:rPr lang="en-US" sz="2800" dirty="0"/>
                  <a:t>the measure of its intercepted </a:t>
                </a:r>
                <a:r>
                  <a:rPr lang="en-US" sz="2800" dirty="0" smtClean="0"/>
                  <a:t>arc.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600" b="1" dirty="0" smtClean="0"/>
                  <a:t> or about 41.88 cm</a:t>
                </a:r>
              </a:p>
              <a:p>
                <a:r>
                  <a:rPr lang="en-US" sz="2800" dirty="0"/>
                  <a:t>Find the area of the sector in a circle of </a:t>
                </a:r>
                <a:r>
                  <a:rPr lang="en-US" sz="2800" dirty="0" smtClean="0"/>
                  <a:t>8 inches, </a:t>
                </a:r>
                <a:r>
                  <a:rPr lang="en-US" sz="2800" dirty="0"/>
                  <a:t>given a </a:t>
                </a:r>
                <a:r>
                  <a:rPr lang="en-US" sz="2800" dirty="0" smtClean="0"/>
                  <a:t>central 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800" dirty="0" smtClean="0"/>
                  <a:t>.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</m:oMath>
                </a14:m>
                <a:endParaRPr lang="en-US" sz="2600" b="1" dirty="0" smtClean="0"/>
              </a:p>
              <a:p>
                <a:r>
                  <a:rPr lang="en-US" sz="2800" dirty="0" smtClean="0"/>
                  <a:t>Find angular velocity of a wheel that rotates 12.5 rotations every 10 seconds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𝒄𝒆𝒏𝒕𝒓𝒂𝒍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𝒂𝒏𝒈𝒍𝒆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𝒕𝒊𝒎𝒆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𝒔𝒆𝒄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𝒔𝒆𝒄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𝟖𝟓𝟒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𝒓𝒂𝒅𝒊𝒂𝒏𝒔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endParaRPr lang="en-US" sz="2600" dirty="0" smtClean="0"/>
              </a:p>
              <a:p>
                <a:r>
                  <a:rPr lang="en-US" sz="2800" dirty="0"/>
                  <a:t>Find the linear velocity, in inches per second, of a point on the edge of a wheel of radius 6 inches that is turning a an angular velocity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/>
                  <a:t> radians per second</a:t>
                </a:r>
                <a:r>
                  <a:rPr lang="en-US" sz="2400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𝟕𝟏𝟐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𝒊𝒏𝒄𝒉𝒆𝒔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𝒔𝒆𝒄𝒐𝒏𝒅</m:t>
                    </m:r>
                  </m:oMath>
                </a14:m>
                <a:endParaRPr lang="en-US" sz="2600" b="1" dirty="0" smtClean="0"/>
              </a:p>
              <a:p>
                <a:pPr marL="987552" lvl="2" indent="0">
                  <a:buNone/>
                </a:pPr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94479"/>
                <a:ext cx="10485620" cy="6063521"/>
              </a:xfrm>
              <a:blipFill rotWithShape="0">
                <a:blip r:embed="rId2"/>
                <a:stretch>
                  <a:fillRect l="-930" t="-2513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0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3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If an angle of measure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68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 smtClean="0"/>
                  <a:t> is drawn in standard position, in which quadrant is the terminal side?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=1360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degrees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that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full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rotations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plus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𝟐𝟖𝟎</m:t>
                        </m:r>
                      </m:e>
                    </m:d>
                  </m:oMath>
                </a14:m>
                <a:endParaRPr lang="en-US" sz="24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901952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just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barely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𝟒𝐭𝐡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𝐪𝐮𝐚𝐝𝐫𝐚𝐧𝐭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pPr marL="1901952" lvl="4" indent="0">
                  <a:buNone/>
                </a:pPr>
                <a:endParaRPr lang="en-US" sz="2400" dirty="0" smtClean="0"/>
              </a:p>
              <a:p>
                <a:r>
                  <a:rPr lang="en-US" sz="2800" dirty="0" smtClean="0"/>
                  <a:t>If you walk 2/7 the way around a circular lake with a radius of 500 yards, how far do you walk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 smtClean="0"/>
                  <a:t> ?</a:t>
                </a:r>
              </a:p>
              <a:p>
                <a:pPr lvl="2"/>
                <a:r>
                  <a:rPr lang="en-US" sz="2600" dirty="0" smtClean="0"/>
                  <a:t>C = 2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( 500 )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would be all the way around… but you only went 2/7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𝟖𝟗𝟕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𝟓𝟗𝟖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𝒚𝒂𝒓𝒅𝒔</m:t>
                    </m:r>
                  </m:oMath>
                </a14:m>
                <a:r>
                  <a:rPr lang="en-US" sz="2800" b="1" dirty="0" smtClean="0"/>
                  <a:t> </a:t>
                </a:r>
                <a:endParaRPr lang="en-US" sz="26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  <a:blipFill rotWithShape="0">
                <a:blip r:embed="rId2"/>
                <a:stretch>
                  <a:fillRect l="-1047" t="-115" r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3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3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4479" y="1543987"/>
                <a:ext cx="11062741" cy="531401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A </a:t>
                </a:r>
                <a:r>
                  <a:rPr lang="en-US" sz="2800" dirty="0"/>
                  <a:t>wheel of radius </a:t>
                </a:r>
                <a:r>
                  <a:rPr lang="en-US" sz="2800" dirty="0" smtClean="0"/>
                  <a:t>12 centimeters </a:t>
                </a:r>
                <a:r>
                  <a:rPr lang="en-US" sz="2800" dirty="0"/>
                  <a:t>is rotating at an angular velocity </a:t>
                </a:r>
                <a:r>
                  <a:rPr lang="en-US" sz="2800" dirty="0" smtClean="0"/>
                  <a:t>of </a:t>
                </a:r>
                <a:r>
                  <a:rPr lang="en-US" sz="2800" dirty="0"/>
                  <a:t>4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radians per second.  To the nearest hundredth of a centimeter per </a:t>
                </a:r>
                <a:r>
                  <a:rPr lang="en-US" sz="2800" dirty="0" smtClean="0"/>
                  <a:t>second</a:t>
                </a:r>
                <a:r>
                  <a:rPr lang="en-US" sz="2800" dirty="0"/>
                  <a:t>, at what linear speed is a point on the edge of the wheel moving</a:t>
                </a:r>
                <a:r>
                  <a:rPr lang="en-US" sz="2800" dirty="0" smtClean="0"/>
                  <a:t>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∗4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𝟏𝟓𝟎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𝟕𝟗𝟔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endParaRPr lang="en-US" sz="2800" b="1" dirty="0" smtClean="0"/>
              </a:p>
              <a:p>
                <a:r>
                  <a:rPr lang="en-US" sz="2800" dirty="0"/>
                  <a:t>A wheel of radius 8 centimeters is rotating so that a point on the edge </a:t>
                </a:r>
                <a:r>
                  <a:rPr lang="en-US" sz="2800" dirty="0" smtClean="0"/>
                  <a:t>of </a:t>
                </a:r>
                <a:r>
                  <a:rPr lang="en-US" sz="2800" dirty="0"/>
                  <a:t>the wheel is moving with a linear velocity of 3 centimeters per second.  </a:t>
                </a:r>
                <a:r>
                  <a:rPr lang="en-US" sz="2800" dirty="0" smtClean="0"/>
                  <a:t>To </a:t>
                </a:r>
                <a:r>
                  <a:rPr lang="en-US" sz="2800" dirty="0"/>
                  <a:t>the nearest hundredth of a radian per second, at what angular speed </a:t>
                </a:r>
                <a:r>
                  <a:rPr lang="en-US" sz="2800" dirty="0" smtClean="0"/>
                  <a:t>is </a:t>
                </a:r>
                <a:r>
                  <a:rPr lang="en-US" sz="2800" dirty="0"/>
                  <a:t>the wheel rotating</a:t>
                </a:r>
                <a:r>
                  <a:rPr lang="en-US" sz="2800" dirty="0" smtClean="0"/>
                  <a:t>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𝑎𝑛𝑔𝑢𝑙𝑎𝑟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𝟏𝟕𝟖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𝒓𝒂𝒅𝒊𝒂𝒏𝒔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𝒑𝒆𝒓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479" y="1543987"/>
                <a:ext cx="11062741" cy="5314013"/>
              </a:xfrm>
              <a:blipFill rotWithShape="0">
                <a:blip r:embed="rId2"/>
                <a:stretch>
                  <a:fillRect l="-992" t="-1606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1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14" y="58087"/>
            <a:ext cx="9601200" cy="1485900"/>
          </a:xfrm>
        </p:spPr>
        <p:txBody>
          <a:bodyPr/>
          <a:lstStyle/>
          <a:p>
            <a:r>
              <a:rPr lang="en-US" dirty="0" smtClean="0"/>
              <a:t>“Practice Test”	Level 4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9514" y="794479"/>
                <a:ext cx="11452486" cy="606352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At what angular velocity, in radians per second, should the wheels on a truck with 32-inch </a:t>
                </a:r>
                <a:r>
                  <a:rPr lang="en-US" sz="2800" dirty="0"/>
                  <a:t>diameter wheels be turning so that the </a:t>
                </a:r>
                <a:r>
                  <a:rPr lang="en-US" sz="2800" dirty="0" smtClean="0"/>
                  <a:t>truck is </a:t>
                </a:r>
                <a:r>
                  <a:rPr lang="en-US" sz="2800" dirty="0"/>
                  <a:t>traveling at </a:t>
                </a:r>
                <a:r>
                  <a:rPr lang="en-US" sz="2800" dirty="0" smtClean="0"/>
                  <a:t>15 </a:t>
                </a:r>
                <a:r>
                  <a:rPr lang="en-US" sz="2800" dirty="0"/>
                  <a:t>miles per hour?  (to the nearest hundredth</a:t>
                </a:r>
                <a:r>
                  <a:rPr lang="en-US" sz="2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Note: (</a:t>
                </a:r>
                <a:r>
                  <a:rPr lang="en-US" sz="2800" dirty="0"/>
                  <a:t>5280 feet =1 mile, 60 minutes=1 hour, 60 seconds=1 minute)</a:t>
                </a:r>
              </a:p>
              <a:p>
                <a:pPr marL="0" indent="0">
                  <a:buNone/>
                </a:pPr>
                <a:r>
                  <a:rPr lang="en-US" sz="2800" dirty="0"/>
                  <a:t>								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15 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𝑚𝑖𝑙𝑒𝑠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∗5280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𝑓𝑒𝑒𝑡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∗12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𝑖𝑛𝑐h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∗  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𝑚𝑖𝑙𝑒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∗  1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𝑓𝑜𝑜𝑡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∗ 60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  60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950400 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𝑖𝑛𝑐h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3600 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=264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𝑖𝑛𝑐h𝑒𝑠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264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𝑖𝑛𝑐h𝑒𝑠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𝑠𝑒𝑐𝑜𝑛𝑑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32∗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=8.25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𝑎𝑛𝑔𝑢𝑙𝑎𝑟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8.25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𝒓𝒂𝒅𝒊𝒂𝒏𝒔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𝒑𝒆𝒓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𝒎𝒊𝒏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514" y="794479"/>
                <a:ext cx="11452486" cy="6063521"/>
              </a:xfrm>
              <a:blipFill rotWithShape="0">
                <a:blip r:embed="rId2"/>
                <a:stretch>
                  <a:fillRect l="-1064" t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7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0375"/>
            <a:ext cx="9601200" cy="1905625"/>
          </a:xfrm>
        </p:spPr>
        <p:txBody>
          <a:bodyPr>
            <a:normAutofit/>
          </a:bodyPr>
          <a:lstStyle/>
          <a:p>
            <a:r>
              <a:rPr lang="en-US" dirty="0" smtClean="0"/>
              <a:t>Bell Work: Convert from Degrees to Radians or Radians to Degrees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8554" y="2286000"/>
                <a:ext cx="901577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°=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380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180°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rad</m:t>
                          </m:r>
                        </m:e>
                      </m:d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180°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8554" y="2286000"/>
                <a:ext cx="901577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1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13" y="400987"/>
            <a:ext cx="9601200" cy="1485900"/>
          </a:xfrm>
        </p:spPr>
        <p:txBody>
          <a:bodyPr/>
          <a:lstStyle/>
          <a:p>
            <a:r>
              <a:rPr lang="en-US" dirty="0" smtClean="0"/>
              <a:t>From last time and For Next Time: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3" y="1416570"/>
            <a:ext cx="10992787" cy="544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Page </a:t>
            </a:r>
            <a:r>
              <a:rPr lang="en-US" sz="3600" dirty="0"/>
              <a:t>288	#17, 23-24, 27, 29, 31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Radian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/>
              <a:t>	#41, 45-46, 49, 51, 53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Degree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3600" dirty="0" smtClean="0"/>
              <a:t>	#</a:t>
            </a:r>
            <a:r>
              <a:rPr lang="en-US" sz="3600" dirty="0"/>
              <a:t>57-58, 61-62, 65-66, 73-74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Convert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3600" dirty="0" smtClean="0"/>
              <a:t>	#</a:t>
            </a:r>
            <a:r>
              <a:rPr lang="en-US" sz="3600" dirty="0"/>
              <a:t>89-90, 93-94, 98-99, 109-110,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	 	 112</a:t>
            </a:r>
            <a:r>
              <a:rPr lang="en-US" sz="3600" dirty="0"/>
              <a:t>, 118-119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Applied</a:t>
            </a:r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2 Conversions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48562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/>
                  <a:t>Change 100° to radians		</a:t>
                </a:r>
              </a:p>
              <a:p>
                <a:r>
                  <a:rPr lang="en-US" sz="3000" dirty="0" smtClean="0"/>
                  <a:t>Change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𝑑𝑒𝑔𝑟𝑒𝑒𝑠</m:t>
                    </m:r>
                  </m:oMath>
                </a14:m>
                <a:r>
                  <a:rPr lang="en-US" sz="3000" dirty="0" smtClean="0"/>
                  <a:t> </a:t>
                </a:r>
              </a:p>
              <a:p>
                <a:r>
                  <a:rPr lang="en-US" sz="3000" dirty="0" smtClean="0"/>
                  <a:t>Give a positive and negative </a:t>
                </a:r>
                <a:r>
                  <a:rPr lang="en-US" sz="3000" dirty="0" err="1" smtClean="0"/>
                  <a:t>coterminal</a:t>
                </a:r>
                <a:r>
                  <a:rPr lang="en-US" sz="3000" dirty="0" smtClean="0"/>
                  <a:t> 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/>
                  <a:t>20°</a:t>
                </a:r>
              </a:p>
              <a:p>
                <a:r>
                  <a:rPr lang="en-US" sz="3000" dirty="0" smtClean="0"/>
                  <a:t>Find complement and supplement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Sketch an angle that is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485620" cy="4572000"/>
              </a:xfrm>
              <a:blipFill rotWithShape="0">
                <a:blip r:embed="rId2"/>
                <a:stretch>
                  <a:fillRect l="-122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6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2 Applied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measure of a central angle in a circle of radius 30 cm is 80 degrees. Find </a:t>
                </a:r>
                <a:r>
                  <a:rPr lang="en-US" sz="2800" dirty="0"/>
                  <a:t>the measure of its intercepted </a:t>
                </a:r>
                <a:r>
                  <a:rPr lang="en-US" sz="2800" dirty="0" smtClean="0"/>
                  <a:t>arc.</a:t>
                </a:r>
              </a:p>
              <a:p>
                <a:r>
                  <a:rPr lang="en-US" sz="2800" dirty="0"/>
                  <a:t>Find the area of the sector in a circle of </a:t>
                </a:r>
                <a:r>
                  <a:rPr lang="en-US" sz="2800" dirty="0" smtClean="0"/>
                  <a:t>8 inches, </a:t>
                </a:r>
                <a:r>
                  <a:rPr lang="en-US" sz="2800" dirty="0"/>
                  <a:t>given a </a:t>
                </a:r>
                <a:r>
                  <a:rPr lang="en-US" sz="2800" dirty="0" smtClean="0"/>
                  <a:t>central 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800" dirty="0" smtClean="0"/>
                  <a:t>.  </a:t>
                </a:r>
              </a:p>
              <a:p>
                <a:r>
                  <a:rPr lang="en-US" sz="2800" dirty="0" smtClean="0"/>
                  <a:t>Find angular velocity of a wheel that rotates 12.5 rotations every 10 seconds</a:t>
                </a:r>
              </a:p>
              <a:p>
                <a:r>
                  <a:rPr lang="en-US" sz="2800" dirty="0"/>
                  <a:t>Find the linear velocity, in inches per second, of a point on the edge of </a:t>
                </a:r>
                <a:r>
                  <a:rPr lang="en-US" sz="2800" dirty="0" smtClean="0"/>
                  <a:t>a wheel </a:t>
                </a:r>
                <a:r>
                  <a:rPr lang="en-US" sz="2800" dirty="0"/>
                  <a:t>of radius </a:t>
                </a:r>
                <a:r>
                  <a:rPr lang="en-US" sz="2800" dirty="0" smtClean="0"/>
                  <a:t>6 </a:t>
                </a:r>
                <a:r>
                  <a:rPr lang="en-US" sz="2800" dirty="0"/>
                  <a:t>inches that is turning a an angular velocity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/>
                  <a:t> radians </a:t>
                </a:r>
                <a:r>
                  <a:rPr lang="en-US" sz="2800" dirty="0" smtClean="0"/>
                  <a:t>per </a:t>
                </a:r>
                <a:r>
                  <a:rPr lang="en-US" sz="2800" dirty="0"/>
                  <a:t>second</a:t>
                </a:r>
                <a:r>
                  <a:rPr lang="en-US" sz="2400" dirty="0"/>
                  <a:t>.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  <a:blipFill rotWithShape="0">
                <a:blip r:embed="rId2"/>
                <a:stretch>
                  <a:fillRect l="-1047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61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If an angle of measure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68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 smtClean="0"/>
                  <a:t> is drawn in standard position, in which quadrant is the terminal side?</a:t>
                </a:r>
              </a:p>
              <a:p>
                <a:r>
                  <a:rPr lang="en-US" sz="2800" dirty="0" smtClean="0"/>
                  <a:t>If you walk 2/7 the way around a circular lake with a radius of 500 yards, how far do you walk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 smtClean="0"/>
                  <a:t> ?</a:t>
                </a:r>
              </a:p>
              <a:p>
                <a:r>
                  <a:rPr lang="en-US" sz="2800" dirty="0"/>
                  <a:t>A wheel of radius </a:t>
                </a:r>
                <a:r>
                  <a:rPr lang="en-US" sz="2800" dirty="0" smtClean="0"/>
                  <a:t>12 centimeters </a:t>
                </a:r>
                <a:r>
                  <a:rPr lang="en-US" sz="2800" dirty="0"/>
                  <a:t>is rotating at an angular velocity </a:t>
                </a:r>
                <a:r>
                  <a:rPr lang="en-US" sz="2800" dirty="0" smtClean="0"/>
                  <a:t>of </a:t>
                </a:r>
                <a:r>
                  <a:rPr lang="en-US" sz="2800" dirty="0"/>
                  <a:t>4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radians per second.  To the nearest hundredth of a centimeter per </a:t>
                </a:r>
                <a:r>
                  <a:rPr lang="en-US" sz="2800" dirty="0" smtClean="0"/>
                  <a:t>second</a:t>
                </a:r>
                <a:r>
                  <a:rPr lang="en-US" sz="2800" dirty="0"/>
                  <a:t>, at what linear speed is a point on the edge of the wheel moving</a:t>
                </a:r>
                <a:r>
                  <a:rPr lang="en-US" sz="2800" dirty="0" smtClean="0"/>
                  <a:t>?</a:t>
                </a:r>
              </a:p>
              <a:p>
                <a:r>
                  <a:rPr lang="en-US" sz="2800" dirty="0"/>
                  <a:t>A wheel of radius 8 centimeters is rotating so that a point on the edge </a:t>
                </a:r>
                <a:r>
                  <a:rPr lang="en-US" sz="2800" dirty="0" smtClean="0"/>
                  <a:t>of </a:t>
                </a:r>
                <a:r>
                  <a:rPr lang="en-US" sz="2800" dirty="0"/>
                  <a:t>the wheel is moving with a linear velocity of 3 centimeters per second.  </a:t>
                </a:r>
                <a:r>
                  <a:rPr lang="en-US" sz="2800" dirty="0" smtClean="0"/>
                  <a:t>To </a:t>
                </a:r>
                <a:r>
                  <a:rPr lang="en-US" sz="2800" dirty="0"/>
                  <a:t>the nearest hundredth of a radian per second, at what angular speed </a:t>
                </a:r>
                <a:r>
                  <a:rPr lang="en-US" sz="2800" dirty="0" smtClean="0"/>
                  <a:t>is </a:t>
                </a:r>
                <a:r>
                  <a:rPr lang="en-US" sz="2800" dirty="0"/>
                  <a:t>the wheel rotating?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43987"/>
                <a:ext cx="10485620" cy="5314013"/>
              </a:xfrm>
              <a:blipFill rotWithShape="0">
                <a:blip r:embed="rId2"/>
                <a:stretch>
                  <a:fillRect l="-1047" t="-917" r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12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“Practice Test”	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272" y="1543987"/>
            <a:ext cx="10747948" cy="5314013"/>
          </a:xfrm>
        </p:spPr>
        <p:txBody>
          <a:bodyPr>
            <a:normAutofit/>
          </a:bodyPr>
          <a:lstStyle/>
          <a:p>
            <a:r>
              <a:rPr lang="en-US" sz="2800" dirty="0"/>
              <a:t>At what angular velocity, in radians per second, should the wheels on a bike with </a:t>
            </a:r>
            <a:r>
              <a:rPr lang="en-US" sz="2800" dirty="0" smtClean="0"/>
              <a:t>32-inch </a:t>
            </a:r>
            <a:r>
              <a:rPr lang="en-US" sz="2800" dirty="0"/>
              <a:t>diameter wheels be turning so that the bike is traveling at </a:t>
            </a:r>
            <a:r>
              <a:rPr lang="en-US" sz="2800" dirty="0" smtClean="0"/>
              <a:t>15 </a:t>
            </a:r>
            <a:r>
              <a:rPr lang="en-US" sz="2800" dirty="0"/>
              <a:t>miles per hour?  (to the nearest hundredth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Note: (</a:t>
            </a:r>
            <a:r>
              <a:rPr lang="en-US" sz="2800" dirty="0"/>
              <a:t>5280 feet =1 mile, 60 minutes=1 hour, 60 seconds=1 minute)</a:t>
            </a:r>
          </a:p>
          <a:p>
            <a:pPr marL="0" indent="0">
              <a:buNone/>
            </a:pPr>
            <a:r>
              <a:rPr lang="en-US" sz="2800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162683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78" y="0"/>
            <a:ext cx="11397522" cy="1485900"/>
          </a:xfrm>
        </p:spPr>
        <p:txBody>
          <a:bodyPr/>
          <a:lstStyle/>
          <a:p>
            <a:r>
              <a:rPr lang="en-US" dirty="0" smtClean="0"/>
              <a:t>“Practice Test”	Level 2 Conversions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4478" y="764498"/>
                <a:ext cx="11397522" cy="6093502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/>
                  <a:t>Change 100° to radians =</a:t>
                </a:r>
                <a:r>
                  <a:rPr lang="en-US" sz="30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3000" dirty="0" smtClean="0"/>
                  <a:t>		</a:t>
                </a:r>
              </a:p>
              <a:p>
                <a:r>
                  <a:rPr lang="en-US" sz="3000" dirty="0" smtClean="0"/>
                  <a:t>Change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𝑑𝑒𝑔𝑟𝑒𝑒𝑠</m:t>
                    </m:r>
                  </m:oMath>
                </a14:m>
                <a:r>
                  <a:rPr lang="en-US" sz="3000" dirty="0" smtClean="0"/>
                  <a:t> = </a:t>
                </a:r>
                <a:r>
                  <a:rPr lang="en-US" sz="3000" b="1" dirty="0" smtClean="0"/>
                  <a:t>1350°</a:t>
                </a:r>
                <a:r>
                  <a:rPr lang="en-US" sz="3000" dirty="0" smtClean="0"/>
                  <a:t> </a:t>
                </a:r>
              </a:p>
              <a:p>
                <a:r>
                  <a:rPr lang="en-US" sz="3000" dirty="0" smtClean="0"/>
                  <a:t>Give a positive and negative </a:t>
                </a:r>
                <a:r>
                  <a:rPr lang="en-US" sz="3000" dirty="0" err="1" smtClean="0"/>
                  <a:t>coterminal</a:t>
                </a:r>
                <a:r>
                  <a:rPr lang="en-US" sz="3000" dirty="0" smtClean="0"/>
                  <a:t> 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/>
                  <a:t>20°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8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360=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𝟑𝟖𝟎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𝐚𝐧𝐝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𝟑𝟒𝟎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 smtClean="0"/>
                  <a:t>	</a:t>
                </a:r>
              </a:p>
              <a:p>
                <a:r>
                  <a:rPr lang="en-US" sz="3000" dirty="0" smtClean="0"/>
                  <a:t>Find complement and supplement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sz="2400" b="1" dirty="0" smtClean="0"/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sz="2400" b="1" dirty="0" smtClean="0"/>
              </a:p>
              <a:p>
                <a:r>
                  <a:rPr lang="en-US" sz="3000" dirty="0" smtClean="0"/>
                  <a:t>Sketch an angle that is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pPr lvl="2"/>
                <a:r>
                  <a:rPr lang="en-US" sz="2200" dirty="0" smtClean="0"/>
                  <a:t>It is equivalent to –102ish degrees… so estimate it in the 3</a:t>
                </a:r>
                <a:r>
                  <a:rPr lang="en-US" sz="2200" baseline="30000" dirty="0" smtClean="0"/>
                  <a:t>rd</a:t>
                </a:r>
                <a:r>
                  <a:rPr lang="en-US" sz="2200" dirty="0" smtClean="0"/>
                  <a:t> quadrant accordingly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478" y="764498"/>
                <a:ext cx="11397522" cy="6093502"/>
              </a:xfrm>
              <a:blipFill rotWithShape="0"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9153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5166</TotalTime>
  <Words>333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Franklin Gothic Book</vt:lpstr>
      <vt:lpstr>Wingdings</vt:lpstr>
      <vt:lpstr>Crop</vt:lpstr>
      <vt:lpstr>Bell Work: Convert from Degrees to Radians or Radians to Degrees</vt:lpstr>
      <vt:lpstr>Bell Work: Convert from Degrees to Radians or Radians to Degrees</vt:lpstr>
      <vt:lpstr>Pre-calc trig</vt:lpstr>
      <vt:lpstr>From last time and For Next Time: </vt:lpstr>
      <vt:lpstr>“Practice Test” Level 2 Conversions</vt:lpstr>
      <vt:lpstr>“Practice Test” Level 2 Applied</vt:lpstr>
      <vt:lpstr>“Practice Test” Level 3</vt:lpstr>
      <vt:lpstr>“Practice Test” Level 4</vt:lpstr>
      <vt:lpstr>“Practice Test” Level 2 Conversions SOLUTIONS</vt:lpstr>
      <vt:lpstr>“Practice Test” Level 2 Applied SOLUTION</vt:lpstr>
      <vt:lpstr>“Practice Test” Level 3 SOLUTIONS</vt:lpstr>
      <vt:lpstr>“Practice Test” Level 3 SOLUTIONS</vt:lpstr>
      <vt:lpstr>“Practice Test” Level 4 SOLUTIONS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155</cp:revision>
  <cp:lastPrinted>2017-10-18T18:14:06Z</cp:lastPrinted>
  <dcterms:created xsi:type="dcterms:W3CDTF">2017-08-21T18:28:24Z</dcterms:created>
  <dcterms:modified xsi:type="dcterms:W3CDTF">2017-11-14T20:05:14Z</dcterms:modified>
</cp:coreProperties>
</file>