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97" r:id="rId3"/>
    <p:sldId id="398" r:id="rId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10200807" cy="4384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</a:t>
            </a:r>
          </a:p>
          <a:p>
            <a:pPr marL="0" indent="0">
              <a:buNone/>
            </a:pPr>
            <a:r>
              <a:rPr lang="en-US" sz="3000" dirty="0" smtClean="0"/>
              <a:t>Review for Test</a:t>
            </a:r>
          </a:p>
          <a:p>
            <a:pPr marL="0" indent="0">
              <a:buNone/>
            </a:pPr>
            <a:r>
              <a:rPr lang="en-US" sz="3000" dirty="0" smtClean="0"/>
              <a:t>Page 364 #25–28, 41, 42, 57, 58, 62, </a:t>
            </a:r>
            <a:br>
              <a:rPr lang="en-US" sz="3000" dirty="0" smtClean="0"/>
            </a:br>
            <a:r>
              <a:rPr lang="en-US" sz="3000" dirty="0" smtClean="0"/>
              <a:t>		111–114, 131–134, 139–140</a:t>
            </a:r>
          </a:p>
          <a:p>
            <a:pPr marL="0" indent="0">
              <a:buNone/>
            </a:pPr>
            <a:r>
              <a:rPr lang="en-US" sz="3000" dirty="0" smtClean="0"/>
              <a:t>Page 367 #7, 8, 10, 11, 20 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954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use your notes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938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5592</TotalTime>
  <Words>14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Pre-calc trig</vt:lpstr>
      <vt:lpstr>From Last Time</vt:lpstr>
      <vt:lpstr>Test Today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182</cp:revision>
  <cp:lastPrinted>2017-10-18T18:14:06Z</cp:lastPrinted>
  <dcterms:created xsi:type="dcterms:W3CDTF">2017-08-21T18:28:24Z</dcterms:created>
  <dcterms:modified xsi:type="dcterms:W3CDTF">2017-12-12T15:09:58Z</dcterms:modified>
</cp:coreProperties>
</file>