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6"/>
  </p:handoutMasterIdLst>
  <p:sldIdLst>
    <p:sldId id="263" r:id="rId2"/>
    <p:sldId id="312" r:id="rId3"/>
    <p:sldId id="309" r:id="rId4"/>
    <p:sldId id="310" r:id="rId5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46" d="100"/>
          <a:sy n="46" d="100"/>
        </p:scale>
        <p:origin x="64" y="9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&amp;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584873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 Work: </a:t>
            </a:r>
            <a:r>
              <a:rPr lang="en-US" dirty="0"/>
              <a:t>10 minutes until we start the test…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70363"/>
            <a:ext cx="9601200" cy="4696691"/>
          </a:xfrm>
        </p:spPr>
        <p:txBody>
          <a:bodyPr>
            <a:normAutofit/>
          </a:bodyPr>
          <a:lstStyle/>
          <a:p>
            <a:r>
              <a:rPr lang="en-US" sz="3400" dirty="0" smtClean="0"/>
              <a:t>What do we want to discuss? 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 smtClean="0"/>
              <a:t>You can use a Unit Circle and the 1 sheet of paper you brought… must attach to test!</a:t>
            </a:r>
          </a:p>
          <a:p>
            <a:endParaRPr lang="en-US" sz="3400" dirty="0"/>
          </a:p>
          <a:p>
            <a:r>
              <a:rPr lang="en-US" sz="3400" dirty="0" smtClean="0"/>
              <a:t>Have homework out on corner of desk for me to look through for your formative grade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0743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057" y="115864"/>
            <a:ext cx="9601200" cy="1485900"/>
          </a:xfrm>
        </p:spPr>
        <p:txBody>
          <a:bodyPr/>
          <a:lstStyle/>
          <a:p>
            <a:r>
              <a:rPr lang="en-US" dirty="0" smtClean="0"/>
              <a:t>Trig Identities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829" y="919591"/>
            <a:ext cx="4847771" cy="4455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b="1" u="sng" dirty="0" smtClean="0"/>
              <a:t>Level 2</a:t>
            </a:r>
          </a:p>
          <a:p>
            <a:pPr marL="0" indent="0">
              <a:buNone/>
            </a:pPr>
            <a:r>
              <a:rPr lang="en-US" sz="3400" dirty="0" smtClean="0"/>
              <a:t>-- Simplify using trig functions</a:t>
            </a:r>
          </a:p>
          <a:p>
            <a:pPr marL="0" indent="0">
              <a:buNone/>
            </a:pPr>
            <a:r>
              <a:rPr lang="en-US" sz="3400" dirty="0" smtClean="0"/>
              <a:t>-- Evaluate sum and difference (no variable)</a:t>
            </a:r>
          </a:p>
          <a:p>
            <a:pPr marL="0" indent="0">
              <a:buNone/>
            </a:pPr>
            <a:r>
              <a:rPr lang="en-US" sz="3400" dirty="0" smtClean="0"/>
              <a:t>-- Solve: algebra (2 step equations) &amp; unit circle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1828" y="5094513"/>
            <a:ext cx="4470401" cy="1587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3700" b="1" u="sng" dirty="0" smtClean="0"/>
              <a:t>Level 4</a:t>
            </a:r>
          </a:p>
          <a:p>
            <a:pPr marL="0" indent="0">
              <a:buNone/>
            </a:pPr>
            <a:r>
              <a:rPr lang="en-US" sz="3700" dirty="0" smtClean="0"/>
              <a:t>-- Verify		-- Solve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8657" y="858814"/>
            <a:ext cx="6096000" cy="58477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400" b="1" u="sng" dirty="0"/>
              <a:t>Level 3</a:t>
            </a:r>
          </a:p>
          <a:p>
            <a:r>
              <a:rPr lang="en-US" sz="3400" dirty="0" smtClean="0"/>
              <a:t>-- Evaluate </a:t>
            </a:r>
            <a:r>
              <a:rPr lang="en-US" sz="3400" dirty="0"/>
              <a:t>sum &amp; difference (with a variable</a:t>
            </a:r>
            <a:r>
              <a:rPr lang="en-US" sz="3400" dirty="0" smtClean="0"/>
              <a:t>)</a:t>
            </a:r>
            <a:br>
              <a:rPr lang="en-US" sz="3400" dirty="0" smtClean="0"/>
            </a:br>
            <a:endParaRPr lang="en-US" sz="3400" dirty="0"/>
          </a:p>
          <a:p>
            <a:r>
              <a:rPr lang="en-US" sz="3400" dirty="0" smtClean="0"/>
              <a:t>-- Verify </a:t>
            </a:r>
            <a:r>
              <a:rPr lang="en-US" sz="3400" dirty="0"/>
              <a:t>using trig identities</a:t>
            </a:r>
          </a:p>
          <a:p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-- Solve</a:t>
            </a:r>
            <a:r>
              <a:rPr lang="en-US" sz="3400" dirty="0"/>
              <a:t>: algebra (two step or factoring) &amp; unit circle</a:t>
            </a:r>
          </a:p>
          <a:p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-- Double </a:t>
            </a:r>
            <a:r>
              <a:rPr lang="en-US" sz="3400" dirty="0"/>
              <a:t>angle using SOH-CAH-TOA from triangle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747657" y="986971"/>
            <a:ext cx="14514" cy="545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61571" y="5094513"/>
            <a:ext cx="4510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96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1600"/>
            <a:ext cx="10210800" cy="5486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400" dirty="0" smtClean="0"/>
              <a:t>MAKE YOUR 1 PIECE CHEET SHEET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Read through page 416 – 417 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Work problems associated with the sections outlined above… heavy emphasis on 5.1, 5.2 and 5.3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Additional, limited amount, problems with 5.4 and 5.5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Chapter Test (page 421) has some additional problems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60930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16946</TotalTime>
  <Words>158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Franklin Gothic Book</vt:lpstr>
      <vt:lpstr>Crop</vt:lpstr>
      <vt:lpstr>Pre-Calc &amp; Trig</vt:lpstr>
      <vt:lpstr>Bell Work: 10 minutes until we start the test… </vt:lpstr>
      <vt:lpstr>Trig Identities Test</vt:lpstr>
      <vt:lpstr>Ways to Study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195</cp:revision>
  <cp:lastPrinted>2017-11-01T17:18:10Z</cp:lastPrinted>
  <dcterms:created xsi:type="dcterms:W3CDTF">2017-08-31T14:11:29Z</dcterms:created>
  <dcterms:modified xsi:type="dcterms:W3CDTF">2018-02-05T21:12:41Z</dcterms:modified>
</cp:coreProperties>
</file>